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notesSlides/_rels/notesSlide8.xml.rels" ContentType="application/vnd.openxmlformats-package.relationships+xml"/>
  <Override PartName="/ppt/notesSlides/_rels/notesSlide46.xml.rels" ContentType="application/vnd.openxmlformats-package.relationships+xml"/>
  <Override PartName="/ppt/notesSlides/_rels/notesSlide35.xml.rels" ContentType="application/vnd.openxmlformats-package.relationships+xml"/>
  <Override PartName="/ppt/notesSlides/notesSlide8.xml" ContentType="application/vnd.openxmlformats-officedocument.presentationml.notesSlide+xml"/>
  <Override PartName="/ppt/notesSlides/notesSlide35.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slideMasters/_rels/slideMaster20.xml.rels" ContentType="application/vnd.openxmlformats-package.relationships+xml"/>
  <Override PartName="/ppt/slideMasters/_rels/slideMaster21.xml.rels" ContentType="application/vnd.openxmlformats-package.relationships+xml"/>
  <Override PartName="/ppt/slideLayouts/slideLayout50.xml" ContentType="application/vnd.openxmlformats-officedocument.presentationml.slideLayout+xml"/>
  <Override PartName="/ppt/slideLayouts/slideLayout122.xml" ContentType="application/vnd.openxmlformats-officedocument.presentationml.slideLayout+xml"/>
  <Override PartName="/ppt/slideLayouts/slideLayout243.xml" ContentType="application/vnd.openxmlformats-officedocument.presentationml.slideLayout+xml"/>
  <Override PartName="/ppt/slideLayouts/slideLayout1.xml" ContentType="application/vnd.openxmlformats-officedocument.presentationml.slideLayout+xml"/>
  <Override PartName="/ppt/slideLayouts/slideLayout51.xml" ContentType="application/vnd.openxmlformats-officedocument.presentationml.slideLayout+xml"/>
  <Override PartName="/ppt/slideLayouts/slideLayout123.xml" ContentType="application/vnd.openxmlformats-officedocument.presentationml.slideLayout+xml"/>
  <Override PartName="/ppt/slideLayouts/slideLayout24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223.xml" ContentType="application/vnd.openxmlformats-officedocument.presentationml.slideLayout+xml"/>
  <Override PartName="/ppt/slideLayouts/slideLayout102.xml" ContentType="application/vnd.openxmlformats-officedocument.presentationml.slideLayout+xml"/>
  <Override PartName="/ppt/slideLayouts/slideLayout30.xml" ContentType="application/vnd.openxmlformats-officedocument.presentationml.slideLayout+xml"/>
  <Override PartName="/ppt/slideLayouts/slideLayout245.xml" ContentType="application/vnd.openxmlformats-officedocument.presentationml.slideLayout+xml"/>
  <Override PartName="/ppt/slideLayouts/slideLayout124.xml" ContentType="application/vnd.openxmlformats-officedocument.presentationml.slideLayout+xml"/>
  <Override PartName="/ppt/slideLayouts/slideLayout52.xml" ContentType="application/vnd.openxmlformats-officedocument.presentationml.slideLayout+xml"/>
  <Override PartName="/ppt/slideLayouts/slideLayout4.xml" ContentType="application/vnd.openxmlformats-officedocument.presentationml.slideLayout+xml"/>
  <Override PartName="/ppt/slideLayouts/slideLayout224.xml" ContentType="application/vnd.openxmlformats-officedocument.presentationml.slideLayout+xml"/>
  <Override PartName="/ppt/slideLayouts/slideLayout103.xml" ContentType="application/vnd.openxmlformats-officedocument.presentationml.slideLayout+xml"/>
  <Override PartName="/ppt/slideLayouts/slideLayout31.xml" ContentType="application/vnd.openxmlformats-officedocument.presentationml.slideLayout+xml"/>
  <Override PartName="/ppt/slideLayouts/slideLayout246.xml" ContentType="application/vnd.openxmlformats-officedocument.presentationml.slideLayout+xml"/>
  <Override PartName="/ppt/slideLayouts/slideLayout125.xml" ContentType="application/vnd.openxmlformats-officedocument.presentationml.slideLayout+xml"/>
  <Override PartName="/ppt/slideLayouts/slideLayout53.xml" ContentType="application/vnd.openxmlformats-officedocument.presentationml.slideLayout+xml"/>
  <Override PartName="/ppt/slideLayouts/slideLayout5.xml" ContentType="application/vnd.openxmlformats-officedocument.presentationml.slideLayout+xml"/>
  <Override PartName="/ppt/slideLayouts/slideLayout203.xml" ContentType="application/vnd.openxmlformats-officedocument.presentationml.slideLayout+xml"/>
  <Override PartName="/ppt/slideLayouts/slideLayout10.xml" ContentType="application/vnd.openxmlformats-officedocument.presentationml.slideLayout+xml"/>
  <Override PartName="/ppt/slideLayouts/slideLayout225.xml" ContentType="application/vnd.openxmlformats-officedocument.presentationml.slideLayout+xml"/>
  <Override PartName="/ppt/slideLayouts/slideLayout104.xml" ContentType="application/vnd.openxmlformats-officedocument.presentationml.slideLayout+xml"/>
  <Override PartName="/ppt/slideLayouts/slideLayout32.xml" ContentType="application/vnd.openxmlformats-officedocument.presentationml.slideLayout+xml"/>
  <Override PartName="/ppt/slideLayouts/slideLayout247.xml" ContentType="application/vnd.openxmlformats-officedocument.presentationml.slideLayout+xml"/>
  <Override PartName="/ppt/slideLayouts/slideLayout126.xml" ContentType="application/vnd.openxmlformats-officedocument.presentationml.slideLayout+xml"/>
  <Override PartName="/ppt/slideLayouts/slideLayout54.xml" ContentType="application/vnd.openxmlformats-officedocument.presentationml.slideLayout+xml"/>
  <Override PartName="/ppt/slideLayouts/slideLayout6.xml" ContentType="application/vnd.openxmlformats-officedocument.presentationml.slideLayout+xml"/>
  <Override PartName="/ppt/slideLayouts/slideLayout204.xml" ContentType="application/vnd.openxmlformats-officedocument.presentationml.slideLayout+xml"/>
  <Override PartName="/ppt/slideLayouts/slideLayout11.xml" ContentType="application/vnd.openxmlformats-officedocument.presentationml.slideLayout+xml"/>
  <Override PartName="/ppt/slideLayouts/slideLayout226.xml" ContentType="application/vnd.openxmlformats-officedocument.presentationml.slideLayout+xml"/>
  <Override PartName="/ppt/slideLayouts/slideLayout105.xml" ContentType="application/vnd.openxmlformats-officedocument.presentationml.slideLayout+xml"/>
  <Override PartName="/ppt/slideLayouts/slideLayout33.xml" ContentType="application/vnd.openxmlformats-officedocument.presentationml.slideLayout+xml"/>
  <Override PartName="/ppt/slideLayouts/slideLayout248.xml" ContentType="application/vnd.openxmlformats-officedocument.presentationml.slideLayout+xml"/>
  <Override PartName="/ppt/slideLayouts/slideLayout127.xml" ContentType="application/vnd.openxmlformats-officedocument.presentationml.slideLayout+xml"/>
  <Override PartName="/ppt/slideLayouts/slideLayout55.xml" ContentType="application/vnd.openxmlformats-officedocument.presentationml.slideLayout+xml"/>
  <Override PartName="/ppt/slideLayouts/slideLayout7.xml" ContentType="application/vnd.openxmlformats-officedocument.presentationml.slideLayout+xml"/>
  <Override PartName="/ppt/slideLayouts/slideLayout205.xml" ContentType="application/vnd.openxmlformats-officedocument.presentationml.slideLayout+xml"/>
  <Override PartName="/ppt/slideLayouts/slideLayout12.xml" ContentType="application/vnd.openxmlformats-officedocument.presentationml.slideLayout+xml"/>
  <Override PartName="/ppt/slideLayouts/slideLayout227.xml" ContentType="application/vnd.openxmlformats-officedocument.presentationml.slideLayout+xml"/>
  <Override PartName="/ppt/slideLayouts/slideLayout106.xml" ContentType="application/vnd.openxmlformats-officedocument.presentationml.slideLayout+xml"/>
  <Override PartName="/ppt/slideLayouts/slideLayout34.xml" ContentType="application/vnd.openxmlformats-officedocument.presentationml.slideLayout+xml"/>
  <Override PartName="/ppt/slideLayouts/slideLayout249.xml" ContentType="application/vnd.openxmlformats-officedocument.presentationml.slideLayout+xml"/>
  <Override PartName="/ppt/slideLayouts/slideLayout128.xml" ContentType="application/vnd.openxmlformats-officedocument.presentationml.slideLayout+xml"/>
  <Override PartName="/ppt/slideLayouts/slideLayout56.xml" ContentType="application/vnd.openxmlformats-officedocument.presentationml.slideLayout+xml"/>
  <Override PartName="/ppt/slideLayouts/slideLayout8.xml" ContentType="application/vnd.openxmlformats-officedocument.presentationml.slideLayout+xml"/>
  <Override PartName="/ppt/slideLayouts/slideLayout206.xml" ContentType="application/vnd.openxmlformats-officedocument.presentationml.slideLayout+xml"/>
  <Override PartName="/ppt/slideLayouts/slideLayout13.xml" ContentType="application/vnd.openxmlformats-officedocument.presentationml.slideLayout+xml"/>
  <Override PartName="/ppt/slideLayouts/slideLayout228.xml" ContentType="application/vnd.openxmlformats-officedocument.presentationml.slideLayout+xml"/>
  <Override PartName="/ppt/slideLayouts/slideLayout107.xml" ContentType="application/vnd.openxmlformats-officedocument.presentationml.slideLayout+xml"/>
  <Override PartName="/ppt/slideLayouts/slideLayout35.xml" ContentType="application/vnd.openxmlformats-officedocument.presentationml.slideLayout+xml"/>
  <Override PartName="/ppt/slideLayouts/slideLayout129.xml" ContentType="application/vnd.openxmlformats-officedocument.presentationml.slideLayout+xml"/>
  <Override PartName="/ppt/slideLayouts/slideLayout57.xml" ContentType="application/vnd.openxmlformats-officedocument.presentationml.slideLayout+xml"/>
  <Override PartName="/ppt/slideLayouts/slideLayout9.xml" ContentType="application/vnd.openxmlformats-officedocument.presentationml.slideLayout+xml"/>
  <Override PartName="/ppt/slideLayouts/slideLayout207.xml" ContentType="application/vnd.openxmlformats-officedocument.presentationml.slideLayout+xml"/>
  <Override PartName="/ppt/slideLayouts/slideLayout14.xml" ContentType="application/vnd.openxmlformats-officedocument.presentationml.slideLayout+xml"/>
  <Override PartName="/ppt/slideLayouts/slideLayout229.xml" ContentType="application/vnd.openxmlformats-officedocument.presentationml.slideLayout+xml"/>
  <Override PartName="/ppt/slideLayouts/slideLayout108.xml" ContentType="application/vnd.openxmlformats-officedocument.presentationml.slideLayout+xml"/>
  <Override PartName="/ppt/slideLayouts/slideLayout36.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37.xml" ContentType="application/vnd.openxmlformats-officedocument.presentationml.slideLayout+xml"/>
  <Override PartName="/ppt/slideLayouts/slideLayout109.xml" ContentType="application/vnd.openxmlformats-officedocument.presentationml.slideLayout+xml"/>
  <Override PartName="/ppt/slideLayouts/slideLayout15.xml" ContentType="application/vnd.openxmlformats-officedocument.presentationml.slideLayout+xml"/>
  <Override PartName="/ppt/slideLayouts/slideLayout208.xml" ContentType="application/vnd.openxmlformats-officedocument.presentationml.slideLayout+xml"/>
  <Override PartName="/ppt/slideLayouts/slideLayout38.xml" ContentType="application/vnd.openxmlformats-officedocument.presentationml.slideLayout+xml"/>
  <Override PartName="/ppt/slideLayouts/slideLayout16.xml" ContentType="application/vnd.openxmlformats-officedocument.presentationml.slideLayout+xml"/>
  <Override PartName="/ppt/slideLayouts/slideLayout209.xml" ContentType="application/vnd.openxmlformats-officedocument.presentationml.slideLayout+xml"/>
  <Override PartName="/ppt/slideLayouts/slideLayout39.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64.xml" ContentType="application/vnd.openxmlformats-officedocument.presentationml.slideLayout+xml"/>
  <Override PartName="/ppt/slideLayouts/slideLayout136.xml" ContentType="application/vnd.openxmlformats-officedocument.presentationml.slideLayout+xml"/>
  <Override PartName="/ppt/slideLayouts/slideLayout42.xml" ContentType="application/vnd.openxmlformats-officedocument.presentationml.slideLayout+xml"/>
  <Override PartName="/ppt/slideLayouts/slideLayout114.xml" ContentType="application/vnd.openxmlformats-officedocument.presentationml.slideLayout+xml"/>
  <Override PartName="/ppt/slideLayouts/slideLayout235.xml" ContentType="application/vnd.openxmlformats-officedocument.presentationml.slideLayout+xml"/>
  <Override PartName="/ppt/slideLayouts/slideLayout20.xml" ContentType="application/vnd.openxmlformats-officedocument.presentationml.slideLayout+xml"/>
  <Override PartName="/ppt/slideLayouts/slideLayout213.xml" ContentType="application/vnd.openxmlformats-officedocument.presentationml.slideLayout+xml"/>
  <Override PartName="/ppt/slideLayouts/slideLayout43.xml" ContentType="application/vnd.openxmlformats-officedocument.presentationml.slideLayout+xml"/>
  <Override PartName="/ppt/slideLayouts/slideLayout115.xml" ContentType="application/vnd.openxmlformats-officedocument.presentationml.slideLayout+xml"/>
  <Override PartName="/ppt/slideLayouts/slideLayout236.xml" ContentType="application/vnd.openxmlformats-officedocument.presentationml.slideLayout+xml"/>
  <Override PartName="/ppt/slideLayouts/slideLayout21.xml" ContentType="application/vnd.openxmlformats-officedocument.presentationml.slideLayout+xml"/>
  <Override PartName="/ppt/slideLayouts/slideLayout214.xml" ContentType="application/vnd.openxmlformats-officedocument.presentationml.slideLayout+xml"/>
  <Override PartName="/ppt/slideLayouts/slideLayout44.xml" ContentType="application/vnd.openxmlformats-officedocument.presentationml.slideLayout+xml"/>
  <Override PartName="/ppt/slideLayouts/slideLayout116.xml" ContentType="application/vnd.openxmlformats-officedocument.presentationml.slideLayout+xml"/>
  <Override PartName="/ppt/slideLayouts/slideLayout237.xml" ContentType="application/vnd.openxmlformats-officedocument.presentationml.slideLayout+xml"/>
  <Override PartName="/ppt/slideLayouts/slideLayout22.xml" ContentType="application/vnd.openxmlformats-officedocument.presentationml.slideLayout+xml"/>
  <Override PartName="/ppt/slideLayouts/slideLayout215.xml" ContentType="application/vnd.openxmlformats-officedocument.presentationml.slideLayout+xml"/>
  <Override PartName="/ppt/slideLayouts/slideLayout45.xml" ContentType="application/vnd.openxmlformats-officedocument.presentationml.slideLayout+xml"/>
  <Override PartName="/ppt/slideLayouts/slideLayout117.xml" ContentType="application/vnd.openxmlformats-officedocument.presentationml.slideLayout+xml"/>
  <Override PartName="/ppt/slideLayouts/slideLayout238.xml" ContentType="application/vnd.openxmlformats-officedocument.presentationml.slideLayout+xml"/>
  <Override PartName="/ppt/slideLayouts/slideLayout23.xml" ContentType="application/vnd.openxmlformats-officedocument.presentationml.slideLayout+xml"/>
  <Override PartName="/ppt/slideLayouts/slideLayout216.xml" ContentType="application/vnd.openxmlformats-officedocument.presentationml.slideLayout+xml"/>
  <Override PartName="/ppt/slideLayouts/slideLayout46.xml" ContentType="application/vnd.openxmlformats-officedocument.presentationml.slideLayout+xml"/>
  <Override PartName="/ppt/slideLayouts/slideLayout11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17.xml" ContentType="application/vnd.openxmlformats-officedocument.presentationml.slideLayout+xml"/>
  <Override PartName="/ppt/slideLayouts/slideLayout47.xml" ContentType="application/vnd.openxmlformats-officedocument.presentationml.slideLayout+xml"/>
  <Override PartName="/ppt/slideLayouts/slideLayout119.xml" ContentType="application/vnd.openxmlformats-officedocument.presentationml.slideLayout+xml"/>
  <Override PartName="/ppt/slideLayouts/slideLayout25.xml" ContentType="application/vnd.openxmlformats-officedocument.presentationml.slideLayout+xml"/>
  <Override PartName="/ppt/slideLayouts/slideLayout218.xml" ContentType="application/vnd.openxmlformats-officedocument.presentationml.slideLayout+xml"/>
  <Override PartName="/ppt/slideLayouts/slideLayout48.xml" ContentType="application/vnd.openxmlformats-officedocument.presentationml.slideLayout+xml"/>
  <Override PartName="/ppt/slideLayouts/slideLayout26.xml" ContentType="application/vnd.openxmlformats-officedocument.presentationml.slideLayout+xml"/>
  <Override PartName="/ppt/slideLayouts/slideLayout219.xml" ContentType="application/vnd.openxmlformats-officedocument.presentationml.slideLayout+xml"/>
  <Override PartName="/ppt/slideLayouts/slideLayout49.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62.xml" ContentType="application/vnd.openxmlformats-officedocument.presentationml.slideLayout+xml"/>
  <Override PartName="/ppt/slideLayouts/slideLayout134.xml" ContentType="application/vnd.openxmlformats-officedocument.presentationml.slideLayout+xml"/>
  <Override PartName="/ppt/slideLayouts/slideLayout40.xml" ContentType="application/vnd.openxmlformats-officedocument.presentationml.slideLayout+xml"/>
  <Override PartName="/ppt/slideLayouts/slideLayout112.xml" ContentType="application/vnd.openxmlformats-officedocument.presentationml.slideLayout+xml"/>
  <Override PartName="/ppt/slideLayouts/slideLayout233.xml" ContentType="application/vnd.openxmlformats-officedocument.presentationml.slideLayout+xml"/>
  <Override PartName="/ppt/slideLayouts/slideLayout63.xml" ContentType="application/vnd.openxmlformats-officedocument.presentationml.slideLayout+xml"/>
  <Override PartName="/ppt/slideLayouts/slideLayout135.xml" ContentType="application/vnd.openxmlformats-officedocument.presentationml.slideLayout+xml"/>
  <Override PartName="/ppt/slideLayouts/slideLayout41.xml" ContentType="application/vnd.openxmlformats-officedocument.presentationml.slideLayout+xml"/>
  <Override PartName="/ppt/slideLayouts/slideLayout113.xml" ContentType="application/vnd.openxmlformats-officedocument.presentationml.slideLayout+xml"/>
  <Override PartName="/ppt/slideLayouts/slideLayout234.xml" ContentType="application/vnd.openxmlformats-officedocument.presentationml.slideLayout+xml"/>
  <Override PartName="/ppt/slideLayouts/slideLayout60.xml" ContentType="application/vnd.openxmlformats-officedocument.presentationml.slideLayout+xml"/>
  <Override PartName="/ppt/slideLayouts/slideLayout132.xml" ContentType="application/vnd.openxmlformats-officedocument.presentationml.slideLayout+xml"/>
  <Override PartName="/ppt/slideLayouts/slideLayout61.xml" ContentType="application/vnd.openxmlformats-officedocument.presentationml.slideLayout+xml"/>
  <Override PartName="/ppt/slideLayouts/slideLayout133.xml" ContentType="application/vnd.openxmlformats-officedocument.presentationml.slideLayout+xml"/>
  <Override PartName="/ppt/slideLayouts/slideLayout65.xml" ContentType="application/vnd.openxmlformats-officedocument.presentationml.slideLayout+xml"/>
  <Override PartName="/ppt/slideLayouts/slideLayout137.xml" ContentType="application/vnd.openxmlformats-officedocument.presentationml.slideLayout+xml"/>
  <Override PartName="/ppt/slideLayouts/slideLayout66.xml" ContentType="application/vnd.openxmlformats-officedocument.presentationml.slideLayout+xml"/>
  <Override PartName="/ppt/slideLayouts/slideLayout138.xml" ContentType="application/vnd.openxmlformats-officedocument.presentationml.slideLayout+xml"/>
  <Override PartName="/ppt/slideLayouts/slideLayout67.xml" ContentType="application/vnd.openxmlformats-officedocument.presentationml.slideLayout+xml"/>
  <Override PartName="/ppt/slideLayouts/slideLayout139.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142.xml" ContentType="application/vnd.openxmlformats-officedocument.presentationml.slideLayout+xml"/>
  <Override PartName="/ppt/slideLayouts/slideLayout71.xml" ContentType="application/vnd.openxmlformats-officedocument.presentationml.slideLayout+xml"/>
  <Override PartName="/ppt/slideLayouts/slideLayout143.xml" ContentType="application/vnd.openxmlformats-officedocument.presentationml.slideLayout+xml"/>
  <Override PartName="/ppt/slideLayouts/slideLayout72.xml" ContentType="application/vnd.openxmlformats-officedocument.presentationml.slideLayout+xml"/>
  <Override PartName="/ppt/slideLayouts/slideLayout144.xml" ContentType="application/vnd.openxmlformats-officedocument.presentationml.slideLayout+xml"/>
  <Override PartName="/ppt/slideLayouts/slideLayout73.xml" ContentType="application/vnd.openxmlformats-officedocument.presentationml.slideLayout+xml"/>
  <Override PartName="/ppt/slideLayouts/slideLayout145.xml" ContentType="application/vnd.openxmlformats-officedocument.presentationml.slideLayout+xml"/>
  <Override PartName="/ppt/slideLayouts/slideLayout74.xml" ContentType="application/vnd.openxmlformats-officedocument.presentationml.slideLayout+xml"/>
  <Override PartName="/ppt/slideLayouts/slideLayout146.xml" ContentType="application/vnd.openxmlformats-officedocument.presentationml.slideLayout+xml"/>
  <Override PartName="/ppt/slideLayouts/slideLayout75.xml" ContentType="application/vnd.openxmlformats-officedocument.presentationml.slideLayout+xml"/>
  <Override PartName="/ppt/slideLayouts/slideLayout147.xml" ContentType="application/vnd.openxmlformats-officedocument.presentationml.slideLayout+xml"/>
  <Override PartName="/ppt/slideLayouts/slideLayout76.xml" ContentType="application/vnd.openxmlformats-officedocument.presentationml.slideLayout+xml"/>
  <Override PartName="/ppt/slideLayouts/slideLayout148.xml" ContentType="application/vnd.openxmlformats-officedocument.presentationml.slideLayout+xml"/>
  <Override PartName="/ppt/slideLayouts/slideLayout77.xml" ContentType="application/vnd.openxmlformats-officedocument.presentationml.slideLayout+xml"/>
  <Override PartName="/ppt/slideLayouts/slideLayout149.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152.xml" ContentType="application/vnd.openxmlformats-officedocument.presentationml.slideLayout+xml"/>
  <Override PartName="/ppt/slideLayouts/slideLayout81.xml" ContentType="application/vnd.openxmlformats-officedocument.presentationml.slideLayout+xml"/>
  <Override PartName="/ppt/slideLayouts/slideLayout153.xml" ContentType="application/vnd.openxmlformats-officedocument.presentationml.slideLayout+xml"/>
  <Override PartName="/ppt/slideLayouts/slideLayout82.xml" ContentType="application/vnd.openxmlformats-officedocument.presentationml.slideLayout+xml"/>
  <Override PartName="/ppt/slideLayouts/slideLayout154.xml" ContentType="application/vnd.openxmlformats-officedocument.presentationml.slideLayout+xml"/>
  <Override PartName="/ppt/slideLayouts/slideLayout83.xml" ContentType="application/vnd.openxmlformats-officedocument.presentationml.slideLayout+xml"/>
  <Override PartName="/ppt/slideLayouts/slideLayout155.xml" ContentType="application/vnd.openxmlformats-officedocument.presentationml.slideLayout+xml"/>
  <Override PartName="/ppt/slideLayouts/slideLayout84.xml" ContentType="application/vnd.openxmlformats-officedocument.presentationml.slideLayout+xml"/>
  <Override PartName="/ppt/slideLayouts/slideLayout156.xml" ContentType="application/vnd.openxmlformats-officedocument.presentationml.slideLayout+xml"/>
  <Override PartName="/ppt/slideLayouts/slideLayout85.xml" ContentType="application/vnd.openxmlformats-officedocument.presentationml.slideLayout+xml"/>
  <Override PartName="/ppt/slideLayouts/slideLayout157.xml" ContentType="application/vnd.openxmlformats-officedocument.presentationml.slideLayout+xml"/>
  <Override PartName="/ppt/slideLayouts/slideLayout86.xml" ContentType="application/vnd.openxmlformats-officedocument.presentationml.slideLayout+xml"/>
  <Override PartName="/ppt/slideLayouts/slideLayout158.xml" ContentType="application/vnd.openxmlformats-officedocument.presentationml.slideLayout+xml"/>
  <Override PartName="/ppt/slideLayouts/slideLayout87.xml" ContentType="application/vnd.openxmlformats-officedocument.presentationml.slideLayout+xml"/>
  <Override PartName="/ppt/slideLayouts/slideLayout159.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162.xml" ContentType="application/vnd.openxmlformats-officedocument.presentationml.slideLayout+xml"/>
  <Override PartName="/ppt/slideLayouts/slideLayout91.xml" ContentType="application/vnd.openxmlformats-officedocument.presentationml.slideLayout+xml"/>
  <Override PartName="/ppt/slideLayouts/slideLayout163.xml" ContentType="application/vnd.openxmlformats-officedocument.presentationml.slideLayout+xml"/>
  <Override PartName="/ppt/slideLayouts/slideLayout92.xml" ContentType="application/vnd.openxmlformats-officedocument.presentationml.slideLayout+xml"/>
  <Override PartName="/ppt/slideLayouts/slideLayout164.xml" ContentType="application/vnd.openxmlformats-officedocument.presentationml.slideLayout+xml"/>
  <Override PartName="/ppt/slideLayouts/slideLayout93.xml" ContentType="application/vnd.openxmlformats-officedocument.presentationml.slideLayout+xml"/>
  <Override PartName="/ppt/slideLayouts/slideLayout165.xml" ContentType="application/vnd.openxmlformats-officedocument.presentationml.slideLayout+xml"/>
  <Override PartName="/ppt/slideLayouts/slideLayout94.xml" ContentType="application/vnd.openxmlformats-officedocument.presentationml.slideLayout+xml"/>
  <Override PartName="/ppt/slideLayouts/slideLayout166.xml" ContentType="application/vnd.openxmlformats-officedocument.presentationml.slideLayout+xml"/>
  <Override PartName="/ppt/slideLayouts/slideLayout95.xml" ContentType="application/vnd.openxmlformats-officedocument.presentationml.slideLayout+xml"/>
  <Override PartName="/ppt/slideLayouts/slideLayout167.xml" ContentType="application/vnd.openxmlformats-officedocument.presentationml.slideLayout+xml"/>
  <Override PartName="/ppt/slideLayouts/slideLayout96.xml" ContentType="application/vnd.openxmlformats-officedocument.presentationml.slideLayout+xml"/>
  <Override PartName="/ppt/slideLayouts/slideLayout168.xml" ContentType="application/vnd.openxmlformats-officedocument.presentationml.slideLayout+xml"/>
  <Override PartName="/ppt/slideLayouts/slideLayout97.xml" ContentType="application/vnd.openxmlformats-officedocument.presentationml.slideLayout+xml"/>
  <Override PartName="/ppt/slideLayouts/slideLayout169.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221.xml" ContentType="application/vnd.openxmlformats-officedocument.presentationml.slideLayout+xml"/>
  <Override PartName="/ppt/slideLayouts/slideLayout101.xml" ContentType="application/vnd.openxmlformats-officedocument.presentationml.slideLayout+xml"/>
  <Override PartName="/ppt/slideLayouts/slideLayout222.xml" ContentType="application/vnd.openxmlformats-officedocument.presentationml.slideLayout+xml"/>
  <Override PartName="/ppt/slideLayouts/slideLayout110.xml" ContentType="application/vnd.openxmlformats-officedocument.presentationml.slideLayout+xml"/>
  <Override PartName="/ppt/slideLayouts/slideLayout231.xml" ContentType="application/vnd.openxmlformats-officedocument.presentationml.slideLayout+xml"/>
  <Override PartName="/ppt/slideLayouts/slideLayout111.xml" ContentType="application/vnd.openxmlformats-officedocument.presentationml.slideLayout+xml"/>
  <Override PartName="/ppt/slideLayouts/slideLayout232.xml" ContentType="application/vnd.openxmlformats-officedocument.presentationml.slideLayout+xml"/>
  <Override PartName="/ppt/slideLayouts/slideLayout120.xml" ContentType="application/vnd.openxmlformats-officedocument.presentationml.slideLayout+xml"/>
  <Override PartName="/ppt/slideLayouts/slideLayout241.xml" ContentType="application/vnd.openxmlformats-officedocument.presentationml.slideLayout+xml"/>
  <Override PartName="/ppt/slideLayouts/slideLayout121.xml" ContentType="application/vnd.openxmlformats-officedocument.presentationml.slideLayout+xml"/>
  <Override PartName="/ppt/slideLayouts/slideLayout242.xml" ContentType="application/vnd.openxmlformats-officedocument.presentationml.slideLayout+xml"/>
  <Override PartName="/ppt/slideLayouts/slideLayout130.xml" ContentType="application/vnd.openxmlformats-officedocument.presentationml.slideLayout+xml"/>
  <Override PartName="/ppt/slideLayouts/slideLayout251.xml" ContentType="application/vnd.openxmlformats-officedocument.presentationml.slideLayout+xml"/>
  <Override PartName="/ppt/slideLayouts/slideLayout131.xml" ContentType="application/vnd.openxmlformats-officedocument.presentationml.slideLayout+xml"/>
  <Override PartName="/ppt/slideLayouts/slideLayout252.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70.xml" ContentType="application/vnd.openxmlformats-officedocument.presentationml.slideLayout+xml"/>
  <Override PartName="/ppt/slideLayouts/_rels/slideLayout243.xml.rels" ContentType="application/vnd.openxmlformats-package.relationships+xml"/>
  <Override PartName="/ppt/slideLayouts/_rels/slideLayout122.xml.rels" ContentType="application/vnd.openxmlformats-package.relationships+xml"/>
  <Override PartName="/ppt/slideLayouts/_rels/slideLayout50.xml.rels" ContentType="application/vnd.openxmlformats-package.relationships+xml"/>
  <Override PartName="/ppt/slideLayouts/_rels/slideLayout1.xml.rels" ContentType="application/vnd.openxmlformats-package.relationships+xml"/>
  <Override PartName="/ppt/slideLayouts/_rels/slideLayout244.xml.rels" ContentType="application/vnd.openxmlformats-package.relationships+xml"/>
  <Override PartName="/ppt/slideLayouts/_rels/slideLayout123.xml.rels" ContentType="application/vnd.openxmlformats-package.relationships+xml"/>
  <Override PartName="/ppt/slideLayouts/_rels/slideLayout51.xml.rels" ContentType="application/vnd.openxmlformats-package.relationships+xml"/>
  <Override PartName="/ppt/slideLayouts/_rels/slideLayout2.xml.rels" ContentType="application/vnd.openxmlformats-package.relationships+xml"/>
  <Override PartName="/ppt/slideLayouts/_rels/slideLayout245.xml.rels" ContentType="application/vnd.openxmlformats-package.relationships+xml"/>
  <Override PartName="/ppt/slideLayouts/_rels/slideLayout124.xml.rels" ContentType="application/vnd.openxmlformats-package.relationships+xml"/>
  <Override PartName="/ppt/slideLayouts/_rels/slideLayout52.xml.rels" ContentType="application/vnd.openxmlformats-package.relationships+xml"/>
  <Override PartName="/ppt/slideLayouts/_rels/slideLayout223.xml.rels" ContentType="application/vnd.openxmlformats-package.relationships+xml"/>
  <Override PartName="/ppt/slideLayouts/_rels/slideLayout102.xml.rels" ContentType="application/vnd.openxmlformats-package.relationships+xml"/>
  <Override PartName="/ppt/slideLayouts/_rels/slideLayout30.xml.rels" ContentType="application/vnd.openxmlformats-package.relationships+xml"/>
  <Override PartName="/ppt/slideLayouts/_rels/slideLayout3.xml.rels" ContentType="application/vnd.openxmlformats-package.relationships+xml"/>
  <Override PartName="/ppt/slideLayouts/_rels/slideLayout246.xml.rels" ContentType="application/vnd.openxmlformats-package.relationships+xml"/>
  <Override PartName="/ppt/slideLayouts/_rels/slideLayout125.xml.rels" ContentType="application/vnd.openxmlformats-package.relationships+xml"/>
  <Override PartName="/ppt/slideLayouts/_rels/slideLayout53.xml.rels" ContentType="application/vnd.openxmlformats-package.relationships+xml"/>
  <Override PartName="/ppt/slideLayouts/_rels/slideLayout224.xml.rels" ContentType="application/vnd.openxmlformats-package.relationships+xml"/>
  <Override PartName="/ppt/slideLayouts/_rels/slideLayout103.xml.rels" ContentType="application/vnd.openxmlformats-package.relationships+xml"/>
  <Override PartName="/ppt/slideLayouts/_rels/slideLayout31.xml.rels" ContentType="application/vnd.openxmlformats-package.relationships+xml"/>
  <Override PartName="/ppt/slideLayouts/_rels/slideLayout4.xml.rels" ContentType="application/vnd.openxmlformats-package.relationships+xml"/>
  <Override PartName="/ppt/slideLayouts/_rels/slideLayout247.xml.rels" ContentType="application/vnd.openxmlformats-package.relationships+xml"/>
  <Override PartName="/ppt/slideLayouts/_rels/slideLayout126.xml.rels" ContentType="application/vnd.openxmlformats-package.relationships+xml"/>
  <Override PartName="/ppt/slideLayouts/_rels/slideLayout54.xml.rels" ContentType="application/vnd.openxmlformats-package.relationships+xml"/>
  <Override PartName="/ppt/slideLayouts/_rels/slideLayout225.xml.rels" ContentType="application/vnd.openxmlformats-package.relationships+xml"/>
  <Override PartName="/ppt/slideLayouts/_rels/slideLayout104.xml.rels" ContentType="application/vnd.openxmlformats-package.relationships+xml"/>
  <Override PartName="/ppt/slideLayouts/_rels/slideLayout32.xml.rels" ContentType="application/vnd.openxmlformats-package.relationships+xml"/>
  <Override PartName="/ppt/slideLayouts/_rels/slideLayout203.xml.rels" ContentType="application/vnd.openxmlformats-package.relationships+xml"/>
  <Override PartName="/ppt/slideLayouts/_rels/slideLayout10.xml.rels" ContentType="application/vnd.openxmlformats-package.relationships+xml"/>
  <Override PartName="/ppt/slideLayouts/_rels/slideLayout5.xml.rels" ContentType="application/vnd.openxmlformats-package.relationships+xml"/>
  <Override PartName="/ppt/slideLayouts/_rels/slideLayout248.xml.rels" ContentType="application/vnd.openxmlformats-package.relationships+xml"/>
  <Override PartName="/ppt/slideLayouts/_rels/slideLayout127.xml.rels" ContentType="application/vnd.openxmlformats-package.relationships+xml"/>
  <Override PartName="/ppt/slideLayouts/_rels/slideLayout55.xml.rels" ContentType="application/vnd.openxmlformats-package.relationships+xml"/>
  <Override PartName="/ppt/slideLayouts/_rels/slideLayout226.xml.rels" ContentType="application/vnd.openxmlformats-package.relationships+xml"/>
  <Override PartName="/ppt/slideLayouts/_rels/slideLayout105.xml.rels" ContentType="application/vnd.openxmlformats-package.relationships+xml"/>
  <Override PartName="/ppt/slideLayouts/_rels/slideLayout33.xml.rels" ContentType="application/vnd.openxmlformats-package.relationships+xml"/>
  <Override PartName="/ppt/slideLayouts/_rels/slideLayout204.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249.xml.rels" ContentType="application/vnd.openxmlformats-package.relationships+xml"/>
  <Override PartName="/ppt/slideLayouts/_rels/slideLayout128.xml.rels" ContentType="application/vnd.openxmlformats-package.relationships+xml"/>
  <Override PartName="/ppt/slideLayouts/_rels/slideLayout56.xml.rels" ContentType="application/vnd.openxmlformats-package.relationships+xml"/>
  <Override PartName="/ppt/slideLayouts/_rels/slideLayout227.xml.rels" ContentType="application/vnd.openxmlformats-package.relationships+xml"/>
  <Override PartName="/ppt/slideLayouts/_rels/slideLayout106.xml.rels" ContentType="application/vnd.openxmlformats-package.relationships+xml"/>
  <Override PartName="/ppt/slideLayouts/_rels/slideLayout34.xml.rels" ContentType="application/vnd.openxmlformats-package.relationships+xml"/>
  <Override PartName="/ppt/slideLayouts/_rels/slideLayout205.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29.xml.rels" ContentType="application/vnd.openxmlformats-package.relationships+xml"/>
  <Override PartName="/ppt/slideLayouts/_rels/slideLayout57.xml.rels" ContentType="application/vnd.openxmlformats-package.relationships+xml"/>
  <Override PartName="/ppt/slideLayouts/_rels/slideLayout228.xml.rels" ContentType="application/vnd.openxmlformats-package.relationships+xml"/>
  <Override PartName="/ppt/slideLayouts/_rels/slideLayout107.xml.rels" ContentType="application/vnd.openxmlformats-package.relationships+xml"/>
  <Override PartName="/ppt/slideLayouts/_rels/slideLayout35.xml.rels" ContentType="application/vnd.openxmlformats-package.relationships+xml"/>
  <Override PartName="/ppt/slideLayouts/_rels/slideLayout206.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58.xml.rels" ContentType="application/vnd.openxmlformats-package.relationships+xml"/>
  <Override PartName="/ppt/slideLayouts/_rels/slideLayout229.xml.rels" ContentType="application/vnd.openxmlformats-package.relationships+xml"/>
  <Override PartName="/ppt/slideLayouts/_rels/slideLayout108.xml.rels" ContentType="application/vnd.openxmlformats-package.relationships+xml"/>
  <Override PartName="/ppt/slideLayouts/_rels/slideLayout36.xml.rels" ContentType="application/vnd.openxmlformats-package.relationships+xml"/>
  <Override PartName="/ppt/slideLayouts/_rels/slideLayout207.xml.rels" ContentType="application/vnd.openxmlformats-package.relationships+xml"/>
  <Override PartName="/ppt/slideLayouts/_rels/slideLayout14.xml.rels" ContentType="application/vnd.openxmlformats-package.relationships+xml"/>
  <Override PartName="/ppt/slideLayouts/_rels/slideLayout9.xml.rels" ContentType="application/vnd.openxmlformats-package.relationships+xml"/>
  <Override PartName="/ppt/slideLayouts/_rels/slideLayout59.xml.rels" ContentType="application/vnd.openxmlformats-package.relationships+xml"/>
  <Override PartName="/ppt/slideLayouts/_rels/slideLayout109.xml.rels" ContentType="application/vnd.openxmlformats-package.relationships+xml"/>
  <Override PartName="/ppt/slideLayouts/_rels/slideLayout37.xml.rels" ContentType="application/vnd.openxmlformats-package.relationships+xml"/>
  <Override PartName="/ppt/slideLayouts/_rels/slideLayout208.xml.rels" ContentType="application/vnd.openxmlformats-package.relationships+xml"/>
  <Override PartName="/ppt/slideLayouts/_rels/slideLayout15.xml.rels" ContentType="application/vnd.openxmlformats-package.relationships+xml"/>
  <Override PartName="/ppt/slideLayouts/_rels/slideLayout38.xml.rels" ContentType="application/vnd.openxmlformats-package.relationships+xml"/>
  <Override PartName="/ppt/slideLayouts/_rels/slideLayout209.xml.rels" ContentType="application/vnd.openxmlformats-package.relationships+xml"/>
  <Override PartName="/ppt/slideLayouts/_rels/slideLayout16.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36.xml.rels" ContentType="application/vnd.openxmlformats-package.relationships+xml"/>
  <Override PartName="/ppt/slideLayouts/_rels/slideLayout64.xml.rels" ContentType="application/vnd.openxmlformats-package.relationships+xml"/>
  <Override PartName="/ppt/slideLayouts/_rels/slideLayout235.xml.rels" ContentType="application/vnd.openxmlformats-package.relationships+xml"/>
  <Override PartName="/ppt/slideLayouts/_rels/slideLayout114.xml.rels" ContentType="application/vnd.openxmlformats-package.relationships+xml"/>
  <Override PartName="/ppt/slideLayouts/_rels/slideLayout42.xml.rels" ContentType="application/vnd.openxmlformats-package.relationships+xml"/>
  <Override PartName="/ppt/slideLayouts/_rels/slideLayout213.xml.rels" ContentType="application/vnd.openxmlformats-package.relationships+xml"/>
  <Override PartName="/ppt/slideLayouts/_rels/slideLayout20.xml.rels" ContentType="application/vnd.openxmlformats-package.relationships+xml"/>
  <Override PartName="/ppt/slideLayouts/_rels/slideLayout236.xml.rels" ContentType="application/vnd.openxmlformats-package.relationships+xml"/>
  <Override PartName="/ppt/slideLayouts/_rels/slideLayout115.xml.rels" ContentType="application/vnd.openxmlformats-package.relationships+xml"/>
  <Override PartName="/ppt/slideLayouts/_rels/slideLayout43.xml.rels" ContentType="application/vnd.openxmlformats-package.relationships+xml"/>
  <Override PartName="/ppt/slideLayouts/_rels/slideLayout214.xml.rels" ContentType="application/vnd.openxmlformats-package.relationships+xml"/>
  <Override PartName="/ppt/slideLayouts/_rels/slideLayout21.xml.rels" ContentType="application/vnd.openxmlformats-package.relationships+xml"/>
  <Override PartName="/ppt/slideLayouts/_rels/slideLayout237.xml.rels" ContentType="application/vnd.openxmlformats-package.relationships+xml"/>
  <Override PartName="/ppt/slideLayouts/_rels/slideLayout116.xml.rels" ContentType="application/vnd.openxmlformats-package.relationships+xml"/>
  <Override PartName="/ppt/slideLayouts/_rels/slideLayout44.xml.rels" ContentType="application/vnd.openxmlformats-package.relationships+xml"/>
  <Override PartName="/ppt/slideLayouts/_rels/slideLayout215.xml.rels" ContentType="application/vnd.openxmlformats-package.relationships+xml"/>
  <Override PartName="/ppt/slideLayouts/_rels/slideLayout22.xml.rels" ContentType="application/vnd.openxmlformats-package.relationships+xml"/>
  <Override PartName="/ppt/slideLayouts/_rels/slideLayout238.xml.rels" ContentType="application/vnd.openxmlformats-package.relationships+xml"/>
  <Override PartName="/ppt/slideLayouts/_rels/slideLayout117.xml.rels" ContentType="application/vnd.openxmlformats-package.relationships+xml"/>
  <Override PartName="/ppt/slideLayouts/_rels/slideLayout45.xml.rels" ContentType="application/vnd.openxmlformats-package.relationships+xml"/>
  <Override PartName="/ppt/slideLayouts/_rels/slideLayout216.xml.rels" ContentType="application/vnd.openxmlformats-package.relationships+xml"/>
  <Override PartName="/ppt/slideLayouts/_rels/slideLayout23.xml.rels" ContentType="application/vnd.openxmlformats-package.relationships+xml"/>
  <Override PartName="/ppt/slideLayouts/_rels/slideLayout239.xml.rels" ContentType="application/vnd.openxmlformats-package.relationships+xml"/>
  <Override PartName="/ppt/slideLayouts/_rels/slideLayout118.xml.rels" ContentType="application/vnd.openxmlformats-package.relationships+xml"/>
  <Override PartName="/ppt/slideLayouts/_rels/slideLayout46.xml.rels" ContentType="application/vnd.openxmlformats-package.relationships+xml"/>
  <Override PartName="/ppt/slideLayouts/_rels/slideLayout217.xml.rels" ContentType="application/vnd.openxmlformats-package.relationships+xml"/>
  <Override PartName="/ppt/slideLayouts/_rels/slideLayout24.xml.rels" ContentType="application/vnd.openxmlformats-package.relationships+xml"/>
  <Override PartName="/ppt/slideLayouts/_rels/slideLayout119.xml.rels" ContentType="application/vnd.openxmlformats-package.relationships+xml"/>
  <Override PartName="/ppt/slideLayouts/_rels/slideLayout47.xml.rels" ContentType="application/vnd.openxmlformats-package.relationships+xml"/>
  <Override PartName="/ppt/slideLayouts/_rels/slideLayout218.xml.rels" ContentType="application/vnd.openxmlformats-package.relationships+xml"/>
  <Override PartName="/ppt/slideLayouts/_rels/slideLayout25.xml.rels" ContentType="application/vnd.openxmlformats-package.relationships+xml"/>
  <Override PartName="/ppt/slideLayouts/_rels/slideLayout48.xml.rels" ContentType="application/vnd.openxmlformats-package.relationships+xml"/>
  <Override PartName="/ppt/slideLayouts/_rels/slideLayout219.xml.rels" ContentType="application/vnd.openxmlformats-package.relationships+xml"/>
  <Override PartName="/ppt/slideLayouts/_rels/slideLayout26.xml.rels" ContentType="application/vnd.openxmlformats-package.relationships+xml"/>
  <Override PartName="/ppt/slideLayouts/_rels/slideLayout49.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134.xml.rels" ContentType="application/vnd.openxmlformats-package.relationships+xml"/>
  <Override PartName="/ppt/slideLayouts/_rels/slideLayout62.xml.rels" ContentType="application/vnd.openxmlformats-package.relationships+xml"/>
  <Override PartName="/ppt/slideLayouts/_rels/slideLayout233.xml.rels" ContentType="application/vnd.openxmlformats-package.relationships+xml"/>
  <Override PartName="/ppt/slideLayouts/_rels/slideLayout112.xml.rels" ContentType="application/vnd.openxmlformats-package.relationships+xml"/>
  <Override PartName="/ppt/slideLayouts/_rels/slideLayout40.xml.rels" ContentType="application/vnd.openxmlformats-package.relationships+xml"/>
  <Override PartName="/ppt/slideLayouts/_rels/slideLayout135.xml.rels" ContentType="application/vnd.openxmlformats-package.relationships+xml"/>
  <Override PartName="/ppt/slideLayouts/_rels/slideLayout63.xml.rels" ContentType="application/vnd.openxmlformats-package.relationships+xml"/>
  <Override PartName="/ppt/slideLayouts/_rels/slideLayout234.xml.rels" ContentType="application/vnd.openxmlformats-package.relationships+xml"/>
  <Override PartName="/ppt/slideLayouts/_rels/slideLayout113.xml.rels" ContentType="application/vnd.openxmlformats-package.relationships+xml"/>
  <Override PartName="/ppt/slideLayouts/_rels/slideLayout41.xml.rels" ContentType="application/vnd.openxmlformats-package.relationships+xml"/>
  <Override PartName="/ppt/slideLayouts/_rels/slideLayout132.xml.rels" ContentType="application/vnd.openxmlformats-package.relationships+xml"/>
  <Override PartName="/ppt/slideLayouts/_rels/slideLayout60.xml.rels" ContentType="application/vnd.openxmlformats-package.relationships+xml"/>
  <Override PartName="/ppt/slideLayouts/_rels/slideLayout133.xml.rels" ContentType="application/vnd.openxmlformats-package.relationships+xml"/>
  <Override PartName="/ppt/slideLayouts/_rels/slideLayout61.xml.rels" ContentType="application/vnd.openxmlformats-package.relationships+xml"/>
  <Override PartName="/ppt/slideLayouts/_rels/slideLayout137.xml.rels" ContentType="application/vnd.openxmlformats-package.relationships+xml"/>
  <Override PartName="/ppt/slideLayouts/_rels/slideLayout65.xml.rels" ContentType="application/vnd.openxmlformats-package.relationships+xml"/>
  <Override PartName="/ppt/slideLayouts/_rels/slideLayout138.xml.rels" ContentType="application/vnd.openxmlformats-package.relationships+xml"/>
  <Override PartName="/ppt/slideLayouts/_rels/slideLayout66.xml.rels" ContentType="application/vnd.openxmlformats-package.relationships+xml"/>
  <Override PartName="/ppt/slideLayouts/_rels/slideLayout139.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142.xml.rels" ContentType="application/vnd.openxmlformats-package.relationships+xml"/>
  <Override PartName="/ppt/slideLayouts/_rels/slideLayout70.xml.rels" ContentType="application/vnd.openxmlformats-package.relationships+xml"/>
  <Override PartName="/ppt/slideLayouts/_rels/slideLayout143.xml.rels" ContentType="application/vnd.openxmlformats-package.relationships+xml"/>
  <Override PartName="/ppt/slideLayouts/_rels/slideLayout71.xml.rels" ContentType="application/vnd.openxmlformats-package.relationships+xml"/>
  <Override PartName="/ppt/slideLayouts/_rels/slideLayout144.xml.rels" ContentType="application/vnd.openxmlformats-package.relationships+xml"/>
  <Override PartName="/ppt/slideLayouts/_rels/slideLayout72.xml.rels" ContentType="application/vnd.openxmlformats-package.relationships+xml"/>
  <Override PartName="/ppt/slideLayouts/_rels/slideLayout145.xml.rels" ContentType="application/vnd.openxmlformats-package.relationships+xml"/>
  <Override PartName="/ppt/slideLayouts/_rels/slideLayout73.xml.rels" ContentType="application/vnd.openxmlformats-package.relationships+xml"/>
  <Override PartName="/ppt/slideLayouts/_rels/slideLayout146.xml.rels" ContentType="application/vnd.openxmlformats-package.relationships+xml"/>
  <Override PartName="/ppt/slideLayouts/_rels/slideLayout74.xml.rels" ContentType="application/vnd.openxmlformats-package.relationships+xml"/>
  <Override PartName="/ppt/slideLayouts/_rels/slideLayout147.xml.rels" ContentType="application/vnd.openxmlformats-package.relationships+xml"/>
  <Override PartName="/ppt/slideLayouts/_rels/slideLayout75.xml.rels" ContentType="application/vnd.openxmlformats-package.relationships+xml"/>
  <Override PartName="/ppt/slideLayouts/_rels/slideLayout148.xml.rels" ContentType="application/vnd.openxmlformats-package.relationships+xml"/>
  <Override PartName="/ppt/slideLayouts/_rels/slideLayout76.xml.rels" ContentType="application/vnd.openxmlformats-package.relationships+xml"/>
  <Override PartName="/ppt/slideLayouts/_rels/slideLayout149.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152.xml.rels" ContentType="application/vnd.openxmlformats-package.relationships+xml"/>
  <Override PartName="/ppt/slideLayouts/_rels/slideLayout80.xml.rels" ContentType="application/vnd.openxmlformats-package.relationships+xml"/>
  <Override PartName="/ppt/slideLayouts/_rels/slideLayout153.xml.rels" ContentType="application/vnd.openxmlformats-package.relationships+xml"/>
  <Override PartName="/ppt/slideLayouts/_rels/slideLayout81.xml.rels" ContentType="application/vnd.openxmlformats-package.relationships+xml"/>
  <Override PartName="/ppt/slideLayouts/_rels/slideLayout154.xml.rels" ContentType="application/vnd.openxmlformats-package.relationships+xml"/>
  <Override PartName="/ppt/slideLayouts/_rels/slideLayout82.xml.rels" ContentType="application/vnd.openxmlformats-package.relationships+xml"/>
  <Override PartName="/ppt/slideLayouts/_rels/slideLayout155.xml.rels" ContentType="application/vnd.openxmlformats-package.relationships+xml"/>
  <Override PartName="/ppt/slideLayouts/_rels/slideLayout83.xml.rels" ContentType="application/vnd.openxmlformats-package.relationships+xml"/>
  <Override PartName="/ppt/slideLayouts/_rels/slideLayout156.xml.rels" ContentType="application/vnd.openxmlformats-package.relationships+xml"/>
  <Override PartName="/ppt/slideLayouts/_rels/slideLayout84.xml.rels" ContentType="application/vnd.openxmlformats-package.relationships+xml"/>
  <Override PartName="/ppt/slideLayouts/_rels/slideLayout157.xml.rels" ContentType="application/vnd.openxmlformats-package.relationships+xml"/>
  <Override PartName="/ppt/slideLayouts/_rels/slideLayout85.xml.rels" ContentType="application/vnd.openxmlformats-package.relationships+xml"/>
  <Override PartName="/ppt/slideLayouts/_rels/slideLayout158.xml.rels" ContentType="application/vnd.openxmlformats-package.relationships+xml"/>
  <Override PartName="/ppt/slideLayouts/_rels/slideLayout86.xml.rels" ContentType="application/vnd.openxmlformats-package.relationships+xml"/>
  <Override PartName="/ppt/slideLayouts/_rels/slideLayout159.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162.xml.rels" ContentType="application/vnd.openxmlformats-package.relationships+xml"/>
  <Override PartName="/ppt/slideLayouts/_rels/slideLayout90.xml.rels" ContentType="application/vnd.openxmlformats-package.relationships+xml"/>
  <Override PartName="/ppt/slideLayouts/_rels/slideLayout163.xml.rels" ContentType="application/vnd.openxmlformats-package.relationships+xml"/>
  <Override PartName="/ppt/slideLayouts/_rels/slideLayout91.xml.rels" ContentType="application/vnd.openxmlformats-package.relationships+xml"/>
  <Override PartName="/ppt/slideLayouts/_rels/slideLayout164.xml.rels" ContentType="application/vnd.openxmlformats-package.relationships+xml"/>
  <Override PartName="/ppt/slideLayouts/_rels/slideLayout92.xml.rels" ContentType="application/vnd.openxmlformats-package.relationships+xml"/>
  <Override PartName="/ppt/slideLayouts/_rels/slideLayout165.xml.rels" ContentType="application/vnd.openxmlformats-package.relationships+xml"/>
  <Override PartName="/ppt/slideLayouts/_rels/slideLayout93.xml.rels" ContentType="application/vnd.openxmlformats-package.relationships+xml"/>
  <Override PartName="/ppt/slideLayouts/_rels/slideLayout166.xml.rels" ContentType="application/vnd.openxmlformats-package.relationships+xml"/>
  <Override PartName="/ppt/slideLayouts/_rels/slideLayout94.xml.rels" ContentType="application/vnd.openxmlformats-package.relationships+xml"/>
  <Override PartName="/ppt/slideLayouts/_rels/slideLayout167.xml.rels" ContentType="application/vnd.openxmlformats-package.relationships+xml"/>
  <Override PartName="/ppt/slideLayouts/_rels/slideLayout95.xml.rels" ContentType="application/vnd.openxmlformats-package.relationships+xml"/>
  <Override PartName="/ppt/slideLayouts/_rels/slideLayout168.xml.rels" ContentType="application/vnd.openxmlformats-package.relationships+xml"/>
  <Override PartName="/ppt/slideLayouts/_rels/slideLayout96.xml.rels" ContentType="application/vnd.openxmlformats-package.relationships+xml"/>
  <Override PartName="/ppt/slideLayouts/_rels/slideLayout169.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221.xml.rels" ContentType="application/vnd.openxmlformats-package.relationships+xml"/>
  <Override PartName="/ppt/slideLayouts/_rels/slideLayout100.xml.rels" ContentType="application/vnd.openxmlformats-package.relationships+xml"/>
  <Override PartName="/ppt/slideLayouts/_rels/slideLayout222.xml.rels" ContentType="application/vnd.openxmlformats-package.relationships+xml"/>
  <Override PartName="/ppt/slideLayouts/_rels/slideLayout101.xml.rels" ContentType="application/vnd.openxmlformats-package.relationships+xml"/>
  <Override PartName="/ppt/slideLayouts/_rels/slideLayout231.xml.rels" ContentType="application/vnd.openxmlformats-package.relationships+xml"/>
  <Override PartName="/ppt/slideLayouts/_rels/slideLayout110.xml.rels" ContentType="application/vnd.openxmlformats-package.relationships+xml"/>
  <Override PartName="/ppt/slideLayouts/_rels/slideLayout232.xml.rels" ContentType="application/vnd.openxmlformats-package.relationships+xml"/>
  <Override PartName="/ppt/slideLayouts/_rels/slideLayout111.xml.rels" ContentType="application/vnd.openxmlformats-package.relationships+xml"/>
  <Override PartName="/ppt/slideLayouts/_rels/slideLayout241.xml.rels" ContentType="application/vnd.openxmlformats-package.relationships+xml"/>
  <Override PartName="/ppt/slideLayouts/_rels/slideLayout120.xml.rels" ContentType="application/vnd.openxmlformats-package.relationships+xml"/>
  <Override PartName="/ppt/slideLayouts/_rels/slideLayout242.xml.rels" ContentType="application/vnd.openxmlformats-package.relationships+xml"/>
  <Override PartName="/ppt/slideLayouts/_rels/slideLayout121.xml.rels" ContentType="application/vnd.openxmlformats-package.relationships+xml"/>
  <Override PartName="/ppt/slideLayouts/_rels/slideLayout251.xml.rels" ContentType="application/vnd.openxmlformats-package.relationships+xml"/>
  <Override PartName="/ppt/slideLayouts/_rels/slideLayout130.xml.rels" ContentType="application/vnd.openxmlformats-package.relationships+xml"/>
  <Override PartName="/ppt/slideLayouts/_rels/slideLayout252.xml.rels" ContentType="application/vnd.openxmlformats-package.relationships+xml"/>
  <Override PartName="/ppt/slideLayouts/_rels/slideLayout131.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50.xml.rels" ContentType="application/vnd.openxmlformats-package.relationships+xml"/>
  <Override PartName="/ppt/slideLayouts/_rels/slideLayout151.xml.rels" ContentType="application/vnd.openxmlformats-package.relationships+xml"/>
  <Override PartName="/ppt/slideLayouts/_rels/slideLayout160.xml.rels" ContentType="application/vnd.openxmlformats-package.relationships+xml"/>
  <Override PartName="/ppt/slideLayouts/_rels/slideLayout161.xml.rels" ContentType="application/vnd.openxmlformats-package.relationships+xml"/>
  <Override PartName="/ppt/slideLayouts/_rels/slideLayout170.xml.rels" ContentType="application/vnd.openxmlformats-package.relationships+xml"/>
  <Override PartName="/ppt/slideLayouts/_rels/slideLayout171.xml.rels" ContentType="application/vnd.openxmlformats-package.relationships+xml"/>
  <Override PartName="/ppt/slideLayouts/_rels/slideLayout172.xml.rels" ContentType="application/vnd.openxmlformats-package.relationships+xml"/>
  <Override PartName="/ppt/slideLayouts/_rels/slideLayout173.xml.rels" ContentType="application/vnd.openxmlformats-package.relationships+xml"/>
  <Override PartName="/ppt/slideLayouts/_rels/slideLayout174.xml.rels" ContentType="application/vnd.openxmlformats-package.relationships+xml"/>
  <Override PartName="/ppt/slideLayouts/_rels/slideLayout175.xml.rels" ContentType="application/vnd.openxmlformats-package.relationships+xml"/>
  <Override PartName="/ppt/slideLayouts/_rels/slideLayout176.xml.rels" ContentType="application/vnd.openxmlformats-package.relationships+xml"/>
  <Override PartName="/ppt/slideLayouts/_rels/slideLayout177.xml.rels" ContentType="application/vnd.openxmlformats-package.relationships+xml"/>
  <Override PartName="/ppt/slideLayouts/_rels/slideLayout178.xml.rels" ContentType="application/vnd.openxmlformats-package.relationships+xml"/>
  <Override PartName="/ppt/slideLayouts/_rels/slideLayout179.xml.rels" ContentType="application/vnd.openxmlformats-package.relationships+xml"/>
  <Override PartName="/ppt/slideLayouts/_rels/slideLayout180.xml.rels" ContentType="application/vnd.openxmlformats-package.relationships+xml"/>
  <Override PartName="/ppt/slideLayouts/_rels/slideLayout181.xml.rels" ContentType="application/vnd.openxmlformats-package.relationships+xml"/>
  <Override PartName="/ppt/slideLayouts/_rels/slideLayout182.xml.rels" ContentType="application/vnd.openxmlformats-package.relationships+xml"/>
  <Override PartName="/ppt/slideLayouts/_rels/slideLayout183.xml.rels" ContentType="application/vnd.openxmlformats-package.relationships+xml"/>
  <Override PartName="/ppt/slideLayouts/_rels/slideLayout184.xml.rels" ContentType="application/vnd.openxmlformats-package.relationships+xml"/>
  <Override PartName="/ppt/slideLayouts/_rels/slideLayout185.xml.rels" ContentType="application/vnd.openxmlformats-package.relationships+xml"/>
  <Override PartName="/ppt/slideLayouts/_rels/slideLayout186.xml.rels" ContentType="application/vnd.openxmlformats-package.relationships+xml"/>
  <Override PartName="/ppt/slideLayouts/_rels/slideLayout187.xml.rels" ContentType="application/vnd.openxmlformats-package.relationships+xml"/>
  <Override PartName="/ppt/slideLayouts/_rels/slideLayout188.xml.rels" ContentType="application/vnd.openxmlformats-package.relationships+xml"/>
  <Override PartName="/ppt/slideLayouts/_rels/slideLayout189.xml.rels" ContentType="application/vnd.openxmlformats-package.relationships+xml"/>
  <Override PartName="/ppt/slideLayouts/_rels/slideLayout190.xml.rels" ContentType="application/vnd.openxmlformats-package.relationships+xml"/>
  <Override PartName="/ppt/slideLayouts/_rels/slideLayout191.xml.rels" ContentType="application/vnd.openxmlformats-package.relationships+xml"/>
  <Override PartName="/ppt/slideLayouts/_rels/slideLayout192.xml.rels" ContentType="application/vnd.openxmlformats-package.relationships+xml"/>
  <Override PartName="/ppt/slideLayouts/_rels/slideLayout193.xml.rels" ContentType="application/vnd.openxmlformats-package.relationships+xml"/>
  <Override PartName="/ppt/slideLayouts/_rels/slideLayout194.xml.rels" ContentType="application/vnd.openxmlformats-package.relationships+xml"/>
  <Override PartName="/ppt/slideLayouts/_rels/slideLayout195.xml.rels" ContentType="application/vnd.openxmlformats-package.relationships+xml"/>
  <Override PartName="/ppt/slideLayouts/_rels/slideLayout196.xml.rels" ContentType="application/vnd.openxmlformats-package.relationships+xml"/>
  <Override PartName="/ppt/slideLayouts/_rels/slideLayout197.xml.rels" ContentType="application/vnd.openxmlformats-package.relationships+xml"/>
  <Override PartName="/ppt/slideLayouts/_rels/slideLayout198.xml.rels" ContentType="application/vnd.openxmlformats-package.relationships+xml"/>
  <Override PartName="/ppt/slideLayouts/_rels/slideLayout199.xml.rels" ContentType="application/vnd.openxmlformats-package.relationships+xml"/>
  <Override PartName="/ppt/slideLayouts/_rels/slideLayout200.xml.rels" ContentType="application/vnd.openxmlformats-package.relationships+xml"/>
  <Override PartName="/ppt/slideLayouts/_rels/slideLayout201.xml.rels" ContentType="application/vnd.openxmlformats-package.relationships+xml"/>
  <Override PartName="/ppt/slideLayouts/_rels/slideLayout202.xml.rels" ContentType="application/vnd.openxmlformats-package.relationships+xml"/>
  <Override PartName="/ppt/slideLayouts/_rels/slideLayout210.xml.rels" ContentType="application/vnd.openxmlformats-package.relationships+xml"/>
  <Override PartName="/ppt/slideLayouts/_rels/slideLayout211.xml.rels" ContentType="application/vnd.openxmlformats-package.relationships+xml"/>
  <Override PartName="/ppt/slideLayouts/_rels/slideLayout212.xml.rels" ContentType="application/vnd.openxmlformats-package.relationships+xml"/>
  <Override PartName="/ppt/slideLayouts/_rels/slideLayout220.xml.rels" ContentType="application/vnd.openxmlformats-package.relationships+xml"/>
  <Override PartName="/ppt/slideLayouts/_rels/slideLayout230.xml.rels" ContentType="application/vnd.openxmlformats-package.relationships+xml"/>
  <Override PartName="/ppt/slideLayouts/_rels/slideLayout240.xml.rels" ContentType="application/vnd.openxmlformats-package.relationships+xml"/>
  <Override PartName="/ppt/slideLayouts/_rels/slideLayout250.xml.rels" ContentType="application/vnd.openxmlformats-package.relationships+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20.xml" ContentType="application/vnd.openxmlformats-officedocument.presentationml.slideLayout+xml"/>
  <Override PartName="/ppt/slideLayouts/slideLayout230.xml" ContentType="application/vnd.openxmlformats-officedocument.presentationml.slideLayout+xml"/>
  <Override PartName="/ppt/slideLayouts/slideLayout240.xml" ContentType="application/vnd.openxmlformats-officedocument.presentationml.slideLayout+xml"/>
  <Override PartName="/ppt/slideLayouts/slideLayout250.xml" ContentType="application/vnd.openxmlformats-officedocument.presentationml.slideLayout+xml"/>
  <Override PartName="/ppt/notesMasters/notesMaster1.xml" ContentType="application/vnd.openxmlformats-officedocument.presentationml.notesMaster+xml"/>
  <Override PartName="/ppt/notesMasters/_rels/notesMaster1.xml.rels" ContentType="application/vnd.openxmlformats-package.relationship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_rels/data1.xml.rels" ContentType="application/vnd.openxmlformats-package.relationships+xml"/>
  <Override PartName="/ppt/diagrams/_rels/drawing1.xml.rels" ContentType="application/vnd.openxmlformats-package.relationships+xml"/>
  <Override PartName="/ppt/diagrams/_rels/data2.xml.rels" ContentType="application/vnd.openxmlformats-package.relationships+xml"/>
  <Override PartName="/ppt/diagrams/_rels/drawing2.xml.rels" ContentType="application/vnd.openxmlformats-package.relationships+xml"/>
  <Override PartName="/ppt/presProps.xml" ContentType="application/vnd.openxmlformats-officedocument.presentationml.presProps+xml"/>
  <Override PartName="/ppt/theme/theme21.xml" ContentType="application/vnd.openxmlformats-officedocument.theme+xml"/>
  <Override PartName="/ppt/theme/theme1.xml" ContentType="application/vnd.openxmlformats-officedocument.theme+xml"/>
  <Override PartName="/ppt/theme/theme22.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media/OOXDiagramDataRels1_2.png" ContentType="image/png"/>
  <Override PartName="/ppt/media/image1.jpeg" ContentType="image/jpeg"/>
  <Override PartName="/ppt/media/image35.png" ContentType="image/png"/>
  <Override PartName="/ppt/media/image13.png" ContentType="image/png"/>
  <Override PartName="/ppt/media/image8.png" ContentType="image/png"/>
  <Override PartName="/ppt/media/image34.png" ContentType="image/png"/>
  <Override PartName="/ppt/media/image12.png" ContentType="image/png"/>
  <Override PartName="/ppt/media/image7.png" ContentType="image/png"/>
  <Override PartName="/ppt/media/image2.jpeg" ContentType="image/jpeg"/>
  <Override PartName="/ppt/media/image3.jpeg" ContentType="image/jpeg"/>
  <Override PartName="/ppt/media/OOXDiagramDataRels1_0.png" ContentType="image/png"/>
  <Override PartName="/ppt/media/image5.png" ContentType="image/png"/>
  <Override PartName="/ppt/media/image10.png" ContentType="image/png"/>
  <Override PartName="/ppt/media/image32.png" ContentType="image/png"/>
  <Override PartName="/ppt/media/image39.jpeg" ContentType="image/jpeg"/>
  <Override PartName="/ppt/media/image4.jpeg" ContentType="image/jpeg"/>
  <Override PartName="/ppt/media/image18.png" ContentType="image/png"/>
  <Override PartName="/ppt/media/image16.png" ContentType="image/png"/>
  <Override PartName="/ppt/media/image6.jpeg" ContentType="image/jpeg"/>
  <Override PartName="/ppt/media/image38.png" ContentType="image/png"/>
  <Override PartName="/ppt/media/image9.png" ContentType="image/png"/>
  <Override PartName="/ppt/media/image14.png" ContentType="image/png"/>
  <Override PartName="/ppt/media/image36.png" ContentType="image/png"/>
  <Override PartName="/ppt/media/image11.png" ContentType="image/png"/>
  <Override PartName="/ppt/media/image33.png" ContentType="image/png"/>
  <Override PartName="/ppt/media/image15.png" ContentType="image/png"/>
  <Override PartName="/ppt/media/image37.png" ContentType="image/png"/>
  <Override PartName="/ppt/media/OOXDiagramDrawingRels2_1.jpg" ContentType="image/jpg"/>
  <Override PartName="/ppt/media/OOXDiagramDataRels1_1.png" ContentType="image/png"/>
  <Override PartName="/ppt/media/OOXDiagramDataRels2_0.png" ContentType="image/png"/>
  <Override PartName="/ppt/media/OOXDiagramDataRels1_3.png" ContentType="image/png"/>
  <Override PartName="/ppt/media/OOXDiagramDataRels2_2.png" ContentType="image/png"/>
  <Override PartName="/ppt/media/OOXDiagramDrawingRels1_0.png" ContentType="image/png"/>
  <Override PartName="/ppt/media/OOXDiagramDrawingRels1_1.png" ContentType="image/png"/>
  <Override PartName="/ppt/media/OOXDiagramDrawingRels2_0.png" ContentType="image/png"/>
  <Override PartName="/ppt/media/OOXDiagramDrawingRels1_2.png" ContentType="image/png"/>
  <Override PartName="/ppt/media/OOXDiagramDrawingRels1_3.png" ContentType="image/png"/>
  <Override PartName="/ppt/media/OOXDiagramDrawingRels2_2.png" ContentType="image/png"/>
  <Override PartName="/ppt/media/image17.png" ContentType="image/png"/>
  <Override PartName="/ppt/media/image43.jpeg" ContentType="image/jpeg"/>
  <Override PartName="/ppt/media/image19.png" ContentType="image/png"/>
  <Override PartName="/ppt/media/image20.jpeg" ContentType="image/jpeg"/>
  <Override PartName="/ppt/media/image29.png" ContentType="image/png"/>
  <Override PartName="/ppt/media/image21.png" ContentType="image/png"/>
  <Override PartName="/ppt/media/image28.jpeg" ContentType="image/jpeg"/>
  <Override PartName="/ppt/media/image22.png" ContentType="image/png"/>
  <Override PartName="/ppt/media/image44.png" ContentType="image/png"/>
  <Override PartName="/ppt/media/image23.png" ContentType="image/png"/>
  <Override PartName="/ppt/media/image45.png" ContentType="image/png"/>
  <Override PartName="/ppt/media/image24.png" ContentType="image/png"/>
  <Override PartName="/ppt/media/OOXDiagramDataRels2_1.jpg" ContentType="image/jpg"/>
  <Override PartName="/ppt/media/image46.png" ContentType="image/png"/>
  <Override PartName="/ppt/media/image25.png" ContentType="image/png"/>
  <Override PartName="/ppt/media/image26.png" ContentType="image/png"/>
  <Override PartName="/ppt/media/image27.png" ContentType="image/png"/>
  <Override PartName="/ppt/media/image30.png" ContentType="image/png"/>
  <Override PartName="/ppt/media/image31.png" ContentType="image/png"/>
  <Override PartName="/ppt/media/OOXDiagramDataRels2_3.jpeg" ContentType="image/jpeg"/>
  <Override PartName="/ppt/media/OOXDiagramDataRels2_4.png" ContentType="image/png"/>
  <Override PartName="/ppt/media/OOXDiagramDrawingRels2_3.jpeg" ContentType="image/jpeg"/>
  <Override PartName="/ppt/media/OOXDiagramDrawingRels2_4.png" ContentType="image/png"/>
  <Override PartName="/ppt/media/image40.png" ContentType="image/png"/>
  <Override PartName="/ppt/media/image41.png" ContentType="image/png"/>
  <Override PartName="/ppt/media/image42.png" ContentType="image/png"/>
  <Override PartName="/ppt/media/image47.png" ContentType="image/png"/>
  <Override PartName="/ppt/media/image48.png" ContentType="image/png"/>
  <Override PartName="/ppt/media/image49.png" ContentType="image/png"/>
  <Override PartName="/ppt/media/image50.jpeg" ContentType="image/jpeg"/>
  <Override PartName="/ppt/media/image51.png" ContentType="image/png"/>
  <Override PartName="/ppt/media/image52.png" ContentType="image/png"/>
  <Override PartName="/ppt/media/image53.jpe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11.xml" ContentType="application/vnd.openxmlformats-officedocument.presentationml.slide+xml"/>
  <Override PartName="/ppt/slides/slide33.xml" ContentType="application/vnd.openxmlformats-officedocument.presentationml.slide+xml"/>
  <Override PartName="/ppt/slides/slide12.xml" ContentType="application/vnd.openxmlformats-officedocument.presentationml.slide+xml"/>
  <Override PartName="/ppt/slides/slide34.xml" ContentType="application/vnd.openxmlformats-officedocument.presentationml.slide+xml"/>
  <Override PartName="/ppt/slides/slide13.xml" ContentType="application/vnd.openxmlformats-officedocument.presentationml.slide+xml"/>
  <Override PartName="/ppt/slides/slide35.xml" ContentType="application/vnd.openxmlformats-officedocument.presentationml.slide+xml"/>
  <Override PartName="/ppt/slides/slide14.xml" ContentType="application/vnd.openxmlformats-officedocument.presentationml.slide+xml"/>
  <Override PartName="/ppt/slides/slide36.xml" ContentType="application/vnd.openxmlformats-officedocument.presentationml.slide+xml"/>
  <Override PartName="/ppt/slides/slide15.xml" ContentType="application/vnd.openxmlformats-officedocument.presentationml.slide+xml"/>
  <Override PartName="/ppt/slides/slide37.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Override PartName="/ppt/slides/slide17.xml" ContentType="application/vnd.openxmlformats-officedocument.presentationml.slide+xml"/>
  <Override PartName="/ppt/slides/slide39.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42.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33.xml.rels" ContentType="application/vnd.openxmlformats-package.relationships+xml"/>
  <Override PartName="/ppt/slides/_rels/slide11.xml.rels" ContentType="application/vnd.openxmlformats-package.relationships+xml"/>
  <Override PartName="/ppt/slides/_rels/slide34.xml.rels" ContentType="application/vnd.openxmlformats-package.relationships+xml"/>
  <Override PartName="/ppt/slides/_rels/slide12.xml.rels" ContentType="application/vnd.openxmlformats-package.relationships+xml"/>
  <Override PartName="/ppt/slides/_rels/slide35.xml.rels" ContentType="application/vnd.openxmlformats-package.relationships+xml"/>
  <Override PartName="/ppt/slides/_rels/slide13.xml.rels" ContentType="application/vnd.openxmlformats-package.relationships+xml"/>
  <Override PartName="/ppt/slides/_rels/slide36.xml.rels" ContentType="application/vnd.openxmlformats-package.relationships+xml"/>
  <Override PartName="/ppt/slides/_rels/slide14.xml.rels" ContentType="application/vnd.openxmlformats-package.relationships+xml"/>
  <Override PartName="/ppt/slides/_rels/slide37.xml.rels" ContentType="application/vnd.openxmlformats-package.relationships+xml"/>
  <Override PartName="/ppt/slides/_rels/slide15.xml.rels" ContentType="application/vnd.openxmlformats-package.relationships+xml"/>
  <Override PartName="/ppt/slides/_rels/slide38.xml.rels" ContentType="application/vnd.openxmlformats-package.relationships+xml"/>
  <Override PartName="/ppt/slides/_rels/slide16.xml.rels" ContentType="application/vnd.openxmlformats-package.relationships+xml"/>
  <Override PartName="/ppt/slides/_rels/slide39.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42.xml.rels" ContentType="application/vnd.openxmlformats-package.relationships+xml"/>
  <Override PartName="/ppt/slides/_rels/slide20.xml.rels" ContentType="application/vnd.openxmlformats-package.relationships+xml"/>
  <Override PartName="/ppt/slides/_rels/slide43.xml.rels" ContentType="application/vnd.openxmlformats-package.relationships+xml"/>
  <Override PartName="/ppt/slides/_rels/slide21.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45.xml.rels" ContentType="application/vnd.openxmlformats-package.relationships+xml"/>
  <Override PartName="/ppt/slides/_rels/slide23.xml.rels" ContentType="application/vnd.openxmlformats-package.relationships+xml"/>
  <Override PartName="/ppt/slides/_rels/slide46.xml.rels" ContentType="application/vnd.openxmlformats-package.relationships+xml"/>
  <Override PartName="/ppt/slides/_rels/slide24.xml.rels" ContentType="application/vnd.openxmlformats-package.relationships+xml"/>
  <Override PartName="/ppt/slides/_rels/slide47.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slide21.xml" ContentType="application/vnd.openxmlformats-officedocument.presentationml.slide+xml"/>
  <Override PartName="/ppt/slides/slide43.xml" ContentType="application/vnd.openxmlformats-officedocument.presentationml.slide+xml"/>
  <Override PartName="/ppt/slides/slide22.xml" ContentType="application/vnd.openxmlformats-officedocument.presentationml.slide+xml"/>
  <Override PartName="/ppt/slides/slide44.xml" ContentType="application/vnd.openxmlformats-officedocument.presentationml.slide+xml"/>
  <Override PartName="/ppt/slides/slide23.xml" ContentType="application/vnd.openxmlformats-officedocument.presentationml.slide+xml"/>
  <Override PartName="/ppt/slides/slide45.xml" ContentType="application/vnd.openxmlformats-officedocument.presentationml.slide+xml"/>
  <Override PartName="/ppt/slides/slide24.xml" ContentType="application/vnd.openxmlformats-officedocument.presentationml.slide+xml"/>
  <Override PartName="/ppt/slides/slide46.xml" ContentType="application/vnd.openxmlformats-officedocument.presentationml.slide+xml"/>
  <Override PartName="/ppt/slides/slide25.xml" ContentType="application/vnd.openxmlformats-officedocument.presentationml.slide+xml"/>
  <Override PartName="/ppt/slides/slide47.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_rels/presentation.xml.rels" ContentType="application/vnd.openxmlformats-package.relationships+xml"/>
  <Override PartName="/_rels/.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 id="2147483908" r:id="rId22"/>
  </p:sldMasterIdLst>
  <p:notesMasterIdLst>
    <p:notesMasterId r:id="rId23"/>
  </p:notes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 id="301" r:id="rId69"/>
    <p:sldId id="302" r:id="rId70"/>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notesMaster" Target="notesMasters/notesMaster1.xml"/><Relationship Id="rId24" Type="http://schemas.openxmlformats.org/officeDocument/2006/relationships/slide" Target="slides/slide1.xml"/><Relationship Id="rId25" Type="http://schemas.openxmlformats.org/officeDocument/2006/relationships/slide" Target="slides/slide2.xml"/><Relationship Id="rId26" Type="http://schemas.openxmlformats.org/officeDocument/2006/relationships/slide" Target="slides/slide3.xml"/><Relationship Id="rId27" Type="http://schemas.openxmlformats.org/officeDocument/2006/relationships/slide" Target="slides/slide4.xml"/><Relationship Id="rId28" Type="http://schemas.openxmlformats.org/officeDocument/2006/relationships/slide" Target="slides/slide5.xml"/><Relationship Id="rId29" Type="http://schemas.openxmlformats.org/officeDocument/2006/relationships/slide" Target="slides/slide6.xml"/><Relationship Id="rId30" Type="http://schemas.openxmlformats.org/officeDocument/2006/relationships/slide" Target="slides/slide7.xml"/><Relationship Id="rId31" Type="http://schemas.openxmlformats.org/officeDocument/2006/relationships/slide" Target="slides/slide8.xml"/><Relationship Id="rId32" Type="http://schemas.openxmlformats.org/officeDocument/2006/relationships/slide" Target="slides/slide9.xml"/><Relationship Id="rId33" Type="http://schemas.openxmlformats.org/officeDocument/2006/relationships/slide" Target="slides/slide10.xml"/><Relationship Id="rId34" Type="http://schemas.openxmlformats.org/officeDocument/2006/relationships/slide" Target="slides/slide11.xml"/><Relationship Id="rId35" Type="http://schemas.openxmlformats.org/officeDocument/2006/relationships/slide" Target="slides/slide12.xml"/><Relationship Id="rId36" Type="http://schemas.openxmlformats.org/officeDocument/2006/relationships/slide" Target="slides/slide13.xml"/><Relationship Id="rId37" Type="http://schemas.openxmlformats.org/officeDocument/2006/relationships/slide" Target="slides/slide14.xml"/><Relationship Id="rId38" Type="http://schemas.openxmlformats.org/officeDocument/2006/relationships/slide" Target="slides/slide15.xml"/><Relationship Id="rId39" Type="http://schemas.openxmlformats.org/officeDocument/2006/relationships/slide" Target="slides/slide16.xml"/><Relationship Id="rId40" Type="http://schemas.openxmlformats.org/officeDocument/2006/relationships/slide" Target="slides/slide17.xml"/><Relationship Id="rId41" Type="http://schemas.openxmlformats.org/officeDocument/2006/relationships/slide" Target="slides/slide18.xml"/><Relationship Id="rId42" Type="http://schemas.openxmlformats.org/officeDocument/2006/relationships/slide" Target="slides/slide19.xml"/><Relationship Id="rId43" Type="http://schemas.openxmlformats.org/officeDocument/2006/relationships/slide" Target="slides/slide20.xml"/><Relationship Id="rId44" Type="http://schemas.openxmlformats.org/officeDocument/2006/relationships/slide" Target="slides/slide21.xml"/><Relationship Id="rId45" Type="http://schemas.openxmlformats.org/officeDocument/2006/relationships/slide" Target="slides/slide22.xml"/><Relationship Id="rId46" Type="http://schemas.openxmlformats.org/officeDocument/2006/relationships/slide" Target="slides/slide23.xml"/><Relationship Id="rId47" Type="http://schemas.openxmlformats.org/officeDocument/2006/relationships/slide" Target="slides/slide24.xml"/><Relationship Id="rId48" Type="http://schemas.openxmlformats.org/officeDocument/2006/relationships/slide" Target="slides/slide25.xml"/><Relationship Id="rId49" Type="http://schemas.openxmlformats.org/officeDocument/2006/relationships/slide" Target="slides/slide26.xml"/><Relationship Id="rId50" Type="http://schemas.openxmlformats.org/officeDocument/2006/relationships/slide" Target="slides/slide27.xml"/><Relationship Id="rId51" Type="http://schemas.openxmlformats.org/officeDocument/2006/relationships/slide" Target="slides/slide28.xml"/><Relationship Id="rId52" Type="http://schemas.openxmlformats.org/officeDocument/2006/relationships/slide" Target="slides/slide29.xml"/><Relationship Id="rId53" Type="http://schemas.openxmlformats.org/officeDocument/2006/relationships/slide" Target="slides/slide30.xml"/><Relationship Id="rId54" Type="http://schemas.openxmlformats.org/officeDocument/2006/relationships/slide" Target="slides/slide31.xml"/><Relationship Id="rId55" Type="http://schemas.openxmlformats.org/officeDocument/2006/relationships/slide" Target="slides/slide32.xml"/><Relationship Id="rId56" Type="http://schemas.openxmlformats.org/officeDocument/2006/relationships/slide" Target="slides/slide33.xml"/><Relationship Id="rId57" Type="http://schemas.openxmlformats.org/officeDocument/2006/relationships/slide" Target="slides/slide34.xml"/><Relationship Id="rId58" Type="http://schemas.openxmlformats.org/officeDocument/2006/relationships/slide" Target="slides/slide35.xml"/><Relationship Id="rId59" Type="http://schemas.openxmlformats.org/officeDocument/2006/relationships/slide" Target="slides/slide36.xml"/><Relationship Id="rId60" Type="http://schemas.openxmlformats.org/officeDocument/2006/relationships/slide" Target="slides/slide37.xml"/><Relationship Id="rId61" Type="http://schemas.openxmlformats.org/officeDocument/2006/relationships/slide" Target="slides/slide38.xml"/><Relationship Id="rId62" Type="http://schemas.openxmlformats.org/officeDocument/2006/relationships/slide" Target="slides/slide39.xml"/><Relationship Id="rId63" Type="http://schemas.openxmlformats.org/officeDocument/2006/relationships/slide" Target="slides/slide40.xml"/><Relationship Id="rId64" Type="http://schemas.openxmlformats.org/officeDocument/2006/relationships/slide" Target="slides/slide41.xml"/><Relationship Id="rId65" Type="http://schemas.openxmlformats.org/officeDocument/2006/relationships/slide" Target="slides/slide42.xml"/><Relationship Id="rId66" Type="http://schemas.openxmlformats.org/officeDocument/2006/relationships/slide" Target="slides/slide43.xml"/><Relationship Id="rId67" Type="http://schemas.openxmlformats.org/officeDocument/2006/relationships/slide" Target="slides/slide44.xml"/><Relationship Id="rId68" Type="http://schemas.openxmlformats.org/officeDocument/2006/relationships/slide" Target="slides/slide45.xml"/><Relationship Id="rId69" Type="http://schemas.openxmlformats.org/officeDocument/2006/relationships/slide" Target="slides/slide46.xml"/><Relationship Id="rId70" Type="http://schemas.openxmlformats.org/officeDocument/2006/relationships/slide" Target="slides/slide47.xml"/><Relationship Id="rId71" Type="http://schemas.openxmlformats.org/officeDocument/2006/relationships/presProps" Target="presProps.xml"/>
</Relationships>
</file>

<file path=ppt/diagrams/_rels/data1.xml.rels><?xml version="1.0" encoding="UTF-8"?>
<Relationships xmlns="http://schemas.openxmlformats.org/package/2006/relationships"><Relationship Id="rId1" Type="http://schemas.openxmlformats.org/officeDocument/2006/relationships/image" Target="../media/OOXDiagramDataRels1_0.png"/><Relationship Id="rId2" Type="http://schemas.openxmlformats.org/officeDocument/2006/relationships/image" Target="../media/OOXDiagramDataRels1_1.png"/><Relationship Id="rId3" Type="http://schemas.openxmlformats.org/officeDocument/2006/relationships/image" Target="../media/OOXDiagramDataRels1_2.png"/><Relationship Id="rId4" Type="http://schemas.openxmlformats.org/officeDocument/2006/relationships/image" Target="../media/OOXDiagramDataRels1_3.png"/>
</Relationships>
</file>

<file path=ppt/diagrams/_rels/data2.xml.rels><?xml version="1.0" encoding="UTF-8"?>
<Relationships xmlns="http://schemas.openxmlformats.org/package/2006/relationships"><Relationship Id="rId1" Type="http://schemas.openxmlformats.org/officeDocument/2006/relationships/image" Target="../media/OOXDiagramDataRels2_0.png"/><Relationship Id="rId2" Type="http://schemas.openxmlformats.org/officeDocument/2006/relationships/image" Target="../media/OOXDiagramDataRels2_1.jpg"/><Relationship Id="rId3" Type="http://schemas.openxmlformats.org/officeDocument/2006/relationships/image" Target="../media/OOXDiagramDataRels2_2.png"/><Relationship Id="rId5" Type="http://schemas.openxmlformats.org/officeDocument/2006/relationships/image" Target="../media/OOXDiagramDataRels2_3.jpeg"/><Relationship Id="rId6" Type="http://schemas.openxmlformats.org/officeDocument/2006/relationships/image" Target="../media/OOXDiagramDataRels2_4.png"/>
</Relationships>
</file>

<file path=ppt/diagrams/_rels/drawing1.xml.rels><?xml version="1.0" encoding="UTF-8"?>
<Relationships xmlns="http://schemas.openxmlformats.org/package/2006/relationships"><Relationship Id="rId1" Type="http://schemas.openxmlformats.org/officeDocument/2006/relationships/image" Target="../media/OOXDiagramDrawingRels1_0.png"/><Relationship Id="rId2" Type="http://schemas.openxmlformats.org/officeDocument/2006/relationships/image" Target="../media/OOXDiagramDrawingRels1_1.png"/><Relationship Id="rId3" Type="http://schemas.openxmlformats.org/officeDocument/2006/relationships/image" Target="../media/OOXDiagramDrawingRels1_2.png"/><Relationship Id="rId4" Type="http://schemas.openxmlformats.org/officeDocument/2006/relationships/image" Target="../media/OOXDiagramDrawingRels1_3.png"/>
</Relationships>
</file>

<file path=ppt/diagrams/_rels/drawing2.xml.rels><?xml version="1.0" encoding="UTF-8"?>
<Relationships xmlns="http://schemas.openxmlformats.org/package/2006/relationships"><Relationship Id="rId1" Type="http://schemas.openxmlformats.org/officeDocument/2006/relationships/image" Target="../media/OOXDiagramDrawingRels2_0.png"/><Relationship Id="rId2" Type="http://schemas.openxmlformats.org/officeDocument/2006/relationships/image" Target="../media/OOXDiagramDrawingRels2_1.jpg"/><Relationship Id="rId3" Type="http://schemas.openxmlformats.org/officeDocument/2006/relationships/image" Target="../media/OOXDiagramDrawingRels2_2.png"/><Relationship Id="rId5" Type="http://schemas.openxmlformats.org/officeDocument/2006/relationships/image" Target="../media/OOXDiagramDrawingRels2_3.jpeg"/><Relationship Id="rId6" Type="http://schemas.openxmlformats.org/officeDocument/2006/relationships/image" Target="../media/OOXDiagramDrawingRels2_4.png"/>
</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C39D99-32AD-4209-A30B-AEBC271ED076}" type="doc">
      <dgm:prSet loTypeId="urn:microsoft.com/office/officeart/2005/8/layout/cycle2" loCatId="cycle" qsTypeId="urn:microsoft.com/office/officeart/2005/8/quickstyle/simple5" qsCatId="simple" csTypeId="urn:microsoft.com/office/officeart/2005/8/colors/accent6_2" csCatId="accent6" phldr="1"/>
      <dgm:spPr/>
      <dgm:t>
        <a:bodyPr/>
        <a:lstStyle/>
        <a:p>
          <a:endParaRPr lang="en-US"/>
        </a:p>
      </dgm:t>
    </dgm:pt>
    <dgm:pt modelId="{5066F0B5-B8EB-4CD9-8BC4-62449D37A226}">
      <dgm:prSet/>
      <dgm:spPr>
        <a:blipFill rotWithShape="0">
          <a:blip xmlns:r="http://schemas.openxmlformats.org/officeDocument/2006/relationships" r:embed="rId1"/>
          <a:stretch>
            <a:fillRect/>
          </a:stretch>
        </a:blipFill>
      </dgm:spPr>
      <dgm:t>
        <a:bodyPr/>
        <a:lstStyle/>
        <a:p>
          <a:pPr rtl="0"/>
          <a:endParaRPr lang="en-US" dirty="0"/>
        </a:p>
      </dgm:t>
    </dgm:pt>
    <dgm:pt modelId="{0C44D2F6-752F-4E64-80D9-CE8847786318}" type="parTrans" cxnId="{49A04770-9F00-48E6-8267-75286E0A03A3}">
      <dgm:prSet/>
      <dgm:spPr/>
      <dgm:t>
        <a:bodyPr/>
        <a:lstStyle/>
        <a:p>
          <a:endParaRPr lang="en-US"/>
        </a:p>
      </dgm:t>
    </dgm:pt>
    <dgm:pt modelId="{F75025B7-B6D5-4D9D-A5AF-E0BBB5B3313D}" type="sibTrans" cxnId="{49A04770-9F00-48E6-8267-75286E0A03A3}">
      <dgm:prSet/>
      <dgm:spPr/>
      <dgm:t>
        <a:bodyPr/>
        <a:lstStyle/>
        <a:p>
          <a:endParaRPr lang="en-US" dirty="0"/>
        </a:p>
      </dgm:t>
    </dgm:pt>
    <dgm:pt modelId="{8C8545F3-CA2B-499F-BD9D-A74E88E1B48C}">
      <dgm:prSet/>
      <dgm:spPr>
        <a:blipFill rotWithShape="0">
          <a:blip xmlns:r="http://schemas.openxmlformats.org/officeDocument/2006/relationships" r:embed="rId2"/>
          <a:stretch>
            <a:fillRect/>
          </a:stretch>
        </a:blipFill>
      </dgm:spPr>
      <dgm:t>
        <a:bodyPr/>
        <a:lstStyle/>
        <a:p>
          <a:pPr rtl="0"/>
          <a:endParaRPr lang="en-US" dirty="0"/>
        </a:p>
      </dgm:t>
    </dgm:pt>
    <dgm:pt modelId="{9ED69A5A-473E-425C-90A9-57CA6F793C95}" type="parTrans" cxnId="{1A8943DA-0734-4C9A-A1D9-1903F98558FF}">
      <dgm:prSet/>
      <dgm:spPr/>
      <dgm:t>
        <a:bodyPr/>
        <a:lstStyle/>
        <a:p>
          <a:endParaRPr lang="en-US"/>
        </a:p>
      </dgm:t>
    </dgm:pt>
    <dgm:pt modelId="{8281DD97-8A46-4F22-82A6-E2806E283ABD}" type="sibTrans" cxnId="{1A8943DA-0734-4C9A-A1D9-1903F98558FF}">
      <dgm:prSet/>
      <dgm:spPr/>
      <dgm:t>
        <a:bodyPr/>
        <a:lstStyle/>
        <a:p>
          <a:endParaRPr lang="en-US" dirty="0"/>
        </a:p>
      </dgm:t>
    </dgm:pt>
    <dgm:pt modelId="{B7DCF595-A34B-4614-8F31-D8B161AEC67F}">
      <dgm:prSet/>
      <dgm:spPr>
        <a:blipFill rotWithShape="0">
          <a:blip xmlns:r="http://schemas.openxmlformats.org/officeDocument/2006/relationships" r:embed="rId3"/>
          <a:stretch>
            <a:fillRect/>
          </a:stretch>
        </a:blipFill>
      </dgm:spPr>
      <dgm:t>
        <a:bodyPr/>
        <a:lstStyle/>
        <a:p>
          <a:pPr rtl="0"/>
          <a:endParaRPr lang="en-US" dirty="0"/>
        </a:p>
      </dgm:t>
    </dgm:pt>
    <dgm:pt modelId="{2B8F5D73-003D-4BFF-B8EB-9202C1A12C08}" type="parTrans" cxnId="{3141F10A-F1D1-450B-88CB-83878BFBB114}">
      <dgm:prSet/>
      <dgm:spPr/>
      <dgm:t>
        <a:bodyPr/>
        <a:lstStyle/>
        <a:p>
          <a:endParaRPr lang="en-US"/>
        </a:p>
      </dgm:t>
    </dgm:pt>
    <dgm:pt modelId="{D66F5FE5-0FD6-46C4-A827-FA6C6DE9B4BC}" type="sibTrans" cxnId="{3141F10A-F1D1-450B-88CB-83878BFBB114}">
      <dgm:prSet/>
      <dgm:spPr/>
      <dgm:t>
        <a:bodyPr/>
        <a:lstStyle/>
        <a:p>
          <a:endParaRPr lang="en-US" dirty="0"/>
        </a:p>
      </dgm:t>
    </dgm:pt>
    <dgm:pt modelId="{0C816DD5-DF58-47D7-9591-70D80D6D8519}">
      <dgm:prSet/>
      <dgm:spPr>
        <a:blipFill rotWithShape="0">
          <a:blip xmlns:r="http://schemas.openxmlformats.org/officeDocument/2006/relationships" r:embed="rId4"/>
          <a:stretch>
            <a:fillRect/>
          </a:stretch>
        </a:blipFill>
      </dgm:spPr>
      <dgm:t>
        <a:bodyPr/>
        <a:lstStyle/>
        <a:p>
          <a:pPr rtl="0"/>
          <a:endParaRPr lang="en-US" dirty="0"/>
        </a:p>
      </dgm:t>
    </dgm:pt>
    <dgm:pt modelId="{65EFFD32-0DE1-4DDF-A018-A685D3F2EAFC}" type="parTrans" cxnId="{8D453492-22EA-440A-BB8F-52D38F251256}">
      <dgm:prSet/>
      <dgm:spPr/>
      <dgm:t>
        <a:bodyPr/>
        <a:lstStyle/>
        <a:p>
          <a:endParaRPr lang="en-US"/>
        </a:p>
      </dgm:t>
    </dgm:pt>
    <dgm:pt modelId="{22C2BB32-D3F6-43B7-83A7-7AEAFD53C09E}" type="sibTrans" cxnId="{8D453492-22EA-440A-BB8F-52D38F251256}">
      <dgm:prSet/>
      <dgm:spPr/>
      <dgm:t>
        <a:bodyPr/>
        <a:lstStyle/>
        <a:p>
          <a:endParaRPr lang="en-US" baseline="0" dirty="0">
            <a:solidFill>
              <a:schemeClr val="tx1"/>
            </a:solidFill>
          </a:endParaRPr>
        </a:p>
      </dgm:t>
    </dgm:pt>
    <dgm:pt modelId="{33E50183-B977-463F-9CC7-2CE17DEC3FF2}" type="pres">
      <dgm:prSet presAssocID="{80C39D99-32AD-4209-A30B-AEBC271ED076}" presName="cycle" presStyleCnt="0">
        <dgm:presLayoutVars>
          <dgm:dir/>
          <dgm:resizeHandles val="exact"/>
        </dgm:presLayoutVars>
      </dgm:prSet>
      <dgm:spPr/>
      <dgm:t>
        <a:bodyPr/>
        <a:lstStyle/>
        <a:p>
          <a:endParaRPr lang="en-US"/>
        </a:p>
      </dgm:t>
    </dgm:pt>
    <dgm:pt modelId="{7E0F7D34-C9D0-4089-A6E4-EBBA5279FD15}" type="pres">
      <dgm:prSet presAssocID="{5066F0B5-B8EB-4CD9-8BC4-62449D37A226}" presName="node" presStyleLbl="node1" presStyleIdx="0" presStyleCnt="4" custRadScaleRad="160782" custRadScaleInc="114444">
        <dgm:presLayoutVars>
          <dgm:bulletEnabled val="1"/>
        </dgm:presLayoutVars>
      </dgm:prSet>
      <dgm:spPr/>
      <dgm:t>
        <a:bodyPr/>
        <a:lstStyle/>
        <a:p>
          <a:endParaRPr lang="en-US"/>
        </a:p>
      </dgm:t>
    </dgm:pt>
    <dgm:pt modelId="{D007CBAB-347B-44CD-B3C9-7EB369D92BE7}" type="pres">
      <dgm:prSet presAssocID="{F75025B7-B6D5-4D9D-A5AF-E0BBB5B3313D}" presName="sibTrans" presStyleLbl="sibTrans2D1" presStyleIdx="0" presStyleCnt="4"/>
      <dgm:spPr/>
      <dgm:t>
        <a:bodyPr/>
        <a:lstStyle/>
        <a:p>
          <a:endParaRPr lang="en-US"/>
        </a:p>
      </dgm:t>
    </dgm:pt>
    <dgm:pt modelId="{6C73D4E7-336F-4DA5-9CCF-2BDE66D31598}" type="pres">
      <dgm:prSet presAssocID="{F75025B7-B6D5-4D9D-A5AF-E0BBB5B3313D}" presName="connectorText" presStyleLbl="sibTrans2D1" presStyleIdx="0" presStyleCnt="4"/>
      <dgm:spPr/>
      <dgm:t>
        <a:bodyPr/>
        <a:lstStyle/>
        <a:p>
          <a:endParaRPr lang="en-US"/>
        </a:p>
      </dgm:t>
    </dgm:pt>
    <dgm:pt modelId="{0743948B-6E23-4349-815B-91A5F5DA8602}" type="pres">
      <dgm:prSet presAssocID="{8C8545F3-CA2B-499F-BD9D-A74E88E1B48C}" presName="node" presStyleLbl="node1" presStyleIdx="1" presStyleCnt="4" custRadScaleRad="160546" custRadScaleInc="85634">
        <dgm:presLayoutVars>
          <dgm:bulletEnabled val="1"/>
        </dgm:presLayoutVars>
      </dgm:prSet>
      <dgm:spPr/>
      <dgm:t>
        <a:bodyPr/>
        <a:lstStyle/>
        <a:p>
          <a:endParaRPr lang="en-US"/>
        </a:p>
      </dgm:t>
    </dgm:pt>
    <dgm:pt modelId="{84DF0BED-4265-434B-83E3-ABE93875BA92}" type="pres">
      <dgm:prSet presAssocID="{8281DD97-8A46-4F22-82A6-E2806E283ABD}" presName="sibTrans" presStyleLbl="sibTrans2D1" presStyleIdx="1" presStyleCnt="4" custAng="34967"/>
      <dgm:spPr/>
      <dgm:t>
        <a:bodyPr/>
        <a:lstStyle/>
        <a:p>
          <a:endParaRPr lang="en-US"/>
        </a:p>
      </dgm:t>
    </dgm:pt>
    <dgm:pt modelId="{8FDB5AD6-E5C4-456D-9056-FE2CF15B7A48}" type="pres">
      <dgm:prSet presAssocID="{8281DD97-8A46-4F22-82A6-E2806E283ABD}" presName="connectorText" presStyleLbl="sibTrans2D1" presStyleIdx="1" presStyleCnt="4"/>
      <dgm:spPr/>
      <dgm:t>
        <a:bodyPr/>
        <a:lstStyle/>
        <a:p>
          <a:endParaRPr lang="en-US"/>
        </a:p>
      </dgm:t>
    </dgm:pt>
    <dgm:pt modelId="{DCD93974-5FF6-4B16-861A-89C19F2D72A7}" type="pres">
      <dgm:prSet presAssocID="{B7DCF595-A34B-4614-8F31-D8B161AEC67F}" presName="node" presStyleLbl="node1" presStyleIdx="2" presStyleCnt="4" custRadScaleRad="164945" custRadScaleInc="117047">
        <dgm:presLayoutVars>
          <dgm:bulletEnabled val="1"/>
        </dgm:presLayoutVars>
      </dgm:prSet>
      <dgm:spPr/>
      <dgm:t>
        <a:bodyPr/>
        <a:lstStyle/>
        <a:p>
          <a:endParaRPr lang="en-US"/>
        </a:p>
      </dgm:t>
    </dgm:pt>
    <dgm:pt modelId="{C5CDF5D3-AEDE-4C48-BE51-62F706A4D00D}" type="pres">
      <dgm:prSet presAssocID="{D66F5FE5-0FD6-46C4-A827-FA6C6DE9B4BC}" presName="sibTrans" presStyleLbl="sibTrans2D1" presStyleIdx="2" presStyleCnt="4"/>
      <dgm:spPr>
        <a:prstGeom prst="rightArrow">
          <a:avLst/>
        </a:prstGeom>
      </dgm:spPr>
      <dgm:t>
        <a:bodyPr/>
        <a:lstStyle/>
        <a:p>
          <a:endParaRPr lang="en-US"/>
        </a:p>
      </dgm:t>
    </dgm:pt>
    <dgm:pt modelId="{02886BCF-2851-476A-9AB8-C2BED07B196A}" type="pres">
      <dgm:prSet presAssocID="{D66F5FE5-0FD6-46C4-A827-FA6C6DE9B4BC}" presName="connectorText" presStyleLbl="sibTrans2D1" presStyleIdx="2" presStyleCnt="4"/>
      <dgm:spPr/>
      <dgm:t>
        <a:bodyPr/>
        <a:lstStyle/>
        <a:p>
          <a:endParaRPr lang="en-US"/>
        </a:p>
      </dgm:t>
    </dgm:pt>
    <dgm:pt modelId="{F4B7D339-912D-4E85-8433-A7BA052A0E27}" type="pres">
      <dgm:prSet presAssocID="{0C816DD5-DF58-47D7-9591-70D80D6D8519}" presName="node" presStyleLbl="node1" presStyleIdx="3" presStyleCnt="4" custRadScaleRad="164986" custRadScaleInc="82995">
        <dgm:presLayoutVars>
          <dgm:bulletEnabled val="1"/>
        </dgm:presLayoutVars>
      </dgm:prSet>
      <dgm:spPr/>
      <dgm:t>
        <a:bodyPr/>
        <a:lstStyle/>
        <a:p>
          <a:endParaRPr lang="en-US"/>
        </a:p>
      </dgm:t>
    </dgm:pt>
    <dgm:pt modelId="{74A29380-89CC-496F-B311-8434CEE3C80B}" type="pres">
      <dgm:prSet presAssocID="{22C2BB32-D3F6-43B7-83A7-7AEAFD53C09E}" presName="sibTrans" presStyleLbl="sibTrans2D1" presStyleIdx="3" presStyleCnt="4" custAng="25721"/>
      <dgm:spPr/>
      <dgm:t>
        <a:bodyPr/>
        <a:lstStyle/>
        <a:p>
          <a:endParaRPr lang="en-US"/>
        </a:p>
      </dgm:t>
    </dgm:pt>
    <dgm:pt modelId="{73272F71-5823-4DCA-9172-D23430ADC9B0}" type="pres">
      <dgm:prSet presAssocID="{22C2BB32-D3F6-43B7-83A7-7AEAFD53C09E}" presName="connectorText" presStyleLbl="sibTrans2D1" presStyleIdx="3" presStyleCnt="4"/>
      <dgm:spPr/>
      <dgm:t>
        <a:bodyPr/>
        <a:lstStyle/>
        <a:p>
          <a:endParaRPr lang="en-US"/>
        </a:p>
      </dgm:t>
    </dgm:pt>
  </dgm:ptLst>
  <dgm:cxnLst>
    <dgm:cxn modelId="{55F0163F-4850-48F9-A55B-0F256FCF00DF}" type="presOf" srcId="{F75025B7-B6D5-4D9D-A5AF-E0BBB5B3313D}" destId="{D007CBAB-347B-44CD-B3C9-7EB369D92BE7}" srcOrd="0" destOrd="0" presId="urn:microsoft.com/office/officeart/2005/8/layout/cycle2"/>
    <dgm:cxn modelId="{FD38FF60-8E27-4A51-B60F-0C2316ACF18B}" type="presOf" srcId="{D66F5FE5-0FD6-46C4-A827-FA6C6DE9B4BC}" destId="{02886BCF-2851-476A-9AB8-C2BED07B196A}" srcOrd="1" destOrd="0" presId="urn:microsoft.com/office/officeart/2005/8/layout/cycle2"/>
    <dgm:cxn modelId="{4E8D0B1B-49E3-4DEF-B6EB-3A197AACF00A}" type="presOf" srcId="{8C8545F3-CA2B-499F-BD9D-A74E88E1B48C}" destId="{0743948B-6E23-4349-815B-91A5F5DA8602}" srcOrd="0" destOrd="0" presId="urn:microsoft.com/office/officeart/2005/8/layout/cycle2"/>
    <dgm:cxn modelId="{390CA0E0-DE11-4123-93DB-59AA3E952E91}" type="presOf" srcId="{8281DD97-8A46-4F22-82A6-E2806E283ABD}" destId="{8FDB5AD6-E5C4-456D-9056-FE2CF15B7A48}" srcOrd="1" destOrd="0" presId="urn:microsoft.com/office/officeart/2005/8/layout/cycle2"/>
    <dgm:cxn modelId="{C0CD3537-6D6E-434A-9D66-56DCDAAE626D}" type="presOf" srcId="{D66F5FE5-0FD6-46C4-A827-FA6C6DE9B4BC}" destId="{C5CDF5D3-AEDE-4C48-BE51-62F706A4D00D}" srcOrd="0" destOrd="0" presId="urn:microsoft.com/office/officeart/2005/8/layout/cycle2"/>
    <dgm:cxn modelId="{1A8943DA-0734-4C9A-A1D9-1903F98558FF}" srcId="{80C39D99-32AD-4209-A30B-AEBC271ED076}" destId="{8C8545F3-CA2B-499F-BD9D-A74E88E1B48C}" srcOrd="1" destOrd="0" parTransId="{9ED69A5A-473E-425C-90A9-57CA6F793C95}" sibTransId="{8281DD97-8A46-4F22-82A6-E2806E283ABD}"/>
    <dgm:cxn modelId="{49A04770-9F00-48E6-8267-75286E0A03A3}" srcId="{80C39D99-32AD-4209-A30B-AEBC271ED076}" destId="{5066F0B5-B8EB-4CD9-8BC4-62449D37A226}" srcOrd="0" destOrd="0" parTransId="{0C44D2F6-752F-4E64-80D9-CE8847786318}" sibTransId="{F75025B7-B6D5-4D9D-A5AF-E0BBB5B3313D}"/>
    <dgm:cxn modelId="{F906477B-3E65-41E4-9187-8962A566EFB1}" type="presOf" srcId="{8281DD97-8A46-4F22-82A6-E2806E283ABD}" destId="{84DF0BED-4265-434B-83E3-ABE93875BA92}" srcOrd="0" destOrd="0" presId="urn:microsoft.com/office/officeart/2005/8/layout/cycle2"/>
    <dgm:cxn modelId="{E82386CF-20FF-418D-B18A-43BAD73DA0F4}" type="presOf" srcId="{22C2BB32-D3F6-43B7-83A7-7AEAFD53C09E}" destId="{73272F71-5823-4DCA-9172-D23430ADC9B0}" srcOrd="1" destOrd="0" presId="urn:microsoft.com/office/officeart/2005/8/layout/cycle2"/>
    <dgm:cxn modelId="{3141F10A-F1D1-450B-88CB-83878BFBB114}" srcId="{80C39D99-32AD-4209-A30B-AEBC271ED076}" destId="{B7DCF595-A34B-4614-8F31-D8B161AEC67F}" srcOrd="2" destOrd="0" parTransId="{2B8F5D73-003D-4BFF-B8EB-9202C1A12C08}" sibTransId="{D66F5FE5-0FD6-46C4-A827-FA6C6DE9B4BC}"/>
    <dgm:cxn modelId="{0215A14C-4CA1-48BA-8FD7-109CE7C21851}" type="presOf" srcId="{0C816DD5-DF58-47D7-9591-70D80D6D8519}" destId="{F4B7D339-912D-4E85-8433-A7BA052A0E27}" srcOrd="0" destOrd="0" presId="urn:microsoft.com/office/officeart/2005/8/layout/cycle2"/>
    <dgm:cxn modelId="{519C77C1-130B-47AF-ADBE-7CA57139DB8A}" type="presOf" srcId="{5066F0B5-B8EB-4CD9-8BC4-62449D37A226}" destId="{7E0F7D34-C9D0-4089-A6E4-EBBA5279FD15}" srcOrd="0" destOrd="0" presId="urn:microsoft.com/office/officeart/2005/8/layout/cycle2"/>
    <dgm:cxn modelId="{F2CC05EE-65F0-40EB-BE50-4F8F651CC827}" type="presOf" srcId="{80C39D99-32AD-4209-A30B-AEBC271ED076}" destId="{33E50183-B977-463F-9CC7-2CE17DEC3FF2}" srcOrd="0" destOrd="0" presId="urn:microsoft.com/office/officeart/2005/8/layout/cycle2"/>
    <dgm:cxn modelId="{01A79B8E-9181-4D49-9B7C-0C2DCABFE8CE}" type="presOf" srcId="{22C2BB32-D3F6-43B7-83A7-7AEAFD53C09E}" destId="{74A29380-89CC-496F-B311-8434CEE3C80B}" srcOrd="0" destOrd="0" presId="urn:microsoft.com/office/officeart/2005/8/layout/cycle2"/>
    <dgm:cxn modelId="{C3DF8F1A-A491-4B55-9C4F-E1D9D53B2095}" type="presOf" srcId="{F75025B7-B6D5-4D9D-A5AF-E0BBB5B3313D}" destId="{6C73D4E7-336F-4DA5-9CCF-2BDE66D31598}" srcOrd="1" destOrd="0" presId="urn:microsoft.com/office/officeart/2005/8/layout/cycle2"/>
    <dgm:cxn modelId="{EF4034B2-F1CE-4519-8AFD-26E0074E3AD2}" type="presOf" srcId="{B7DCF595-A34B-4614-8F31-D8B161AEC67F}" destId="{DCD93974-5FF6-4B16-861A-89C19F2D72A7}" srcOrd="0" destOrd="0" presId="urn:microsoft.com/office/officeart/2005/8/layout/cycle2"/>
    <dgm:cxn modelId="{8D453492-22EA-440A-BB8F-52D38F251256}" srcId="{80C39D99-32AD-4209-A30B-AEBC271ED076}" destId="{0C816DD5-DF58-47D7-9591-70D80D6D8519}" srcOrd="3" destOrd="0" parTransId="{65EFFD32-0DE1-4DDF-A018-A685D3F2EAFC}" sibTransId="{22C2BB32-D3F6-43B7-83A7-7AEAFD53C09E}"/>
    <dgm:cxn modelId="{32AA6577-85D2-44D8-BA1B-20937366FB8F}" type="presParOf" srcId="{33E50183-B977-463F-9CC7-2CE17DEC3FF2}" destId="{7E0F7D34-C9D0-4089-A6E4-EBBA5279FD15}" srcOrd="0" destOrd="0" presId="urn:microsoft.com/office/officeart/2005/8/layout/cycle2"/>
    <dgm:cxn modelId="{DFA3DB90-E6C4-441B-B4D1-F83BE79FF25F}" type="presParOf" srcId="{33E50183-B977-463F-9CC7-2CE17DEC3FF2}" destId="{D007CBAB-347B-44CD-B3C9-7EB369D92BE7}" srcOrd="1" destOrd="0" presId="urn:microsoft.com/office/officeart/2005/8/layout/cycle2"/>
    <dgm:cxn modelId="{232DAE28-D666-4966-9F9F-3392DBE4F428}" type="presParOf" srcId="{D007CBAB-347B-44CD-B3C9-7EB369D92BE7}" destId="{6C73D4E7-336F-4DA5-9CCF-2BDE66D31598}" srcOrd="0" destOrd="0" presId="urn:microsoft.com/office/officeart/2005/8/layout/cycle2"/>
    <dgm:cxn modelId="{2EA0B7F5-7FDE-4FD4-BA16-3221002B0797}" type="presParOf" srcId="{33E50183-B977-463F-9CC7-2CE17DEC3FF2}" destId="{0743948B-6E23-4349-815B-91A5F5DA8602}" srcOrd="2" destOrd="0" presId="urn:microsoft.com/office/officeart/2005/8/layout/cycle2"/>
    <dgm:cxn modelId="{5908485F-C5AD-4F18-B3C0-B51B8CD73B3A}" type="presParOf" srcId="{33E50183-B977-463F-9CC7-2CE17DEC3FF2}" destId="{84DF0BED-4265-434B-83E3-ABE93875BA92}" srcOrd="3" destOrd="0" presId="urn:microsoft.com/office/officeart/2005/8/layout/cycle2"/>
    <dgm:cxn modelId="{BB548524-4667-42B5-8250-C4D03E50023D}" type="presParOf" srcId="{84DF0BED-4265-434B-83E3-ABE93875BA92}" destId="{8FDB5AD6-E5C4-456D-9056-FE2CF15B7A48}" srcOrd="0" destOrd="0" presId="urn:microsoft.com/office/officeart/2005/8/layout/cycle2"/>
    <dgm:cxn modelId="{0FEE6C97-A4FA-4695-B9A3-A7F6C37EFEB6}" type="presParOf" srcId="{33E50183-B977-463F-9CC7-2CE17DEC3FF2}" destId="{DCD93974-5FF6-4B16-861A-89C19F2D72A7}" srcOrd="4" destOrd="0" presId="urn:microsoft.com/office/officeart/2005/8/layout/cycle2"/>
    <dgm:cxn modelId="{278B8102-E6E2-44F8-9661-D59DB3C0320A}" type="presParOf" srcId="{33E50183-B977-463F-9CC7-2CE17DEC3FF2}" destId="{C5CDF5D3-AEDE-4C48-BE51-62F706A4D00D}" srcOrd="5" destOrd="0" presId="urn:microsoft.com/office/officeart/2005/8/layout/cycle2"/>
    <dgm:cxn modelId="{96C15924-2F67-49EA-A27E-5A0C4C0E3BCA}" type="presParOf" srcId="{C5CDF5D3-AEDE-4C48-BE51-62F706A4D00D}" destId="{02886BCF-2851-476A-9AB8-C2BED07B196A}" srcOrd="0" destOrd="0" presId="urn:microsoft.com/office/officeart/2005/8/layout/cycle2"/>
    <dgm:cxn modelId="{1D805841-678E-48BE-9323-66A9E7BE47DB}" type="presParOf" srcId="{33E50183-B977-463F-9CC7-2CE17DEC3FF2}" destId="{F4B7D339-912D-4E85-8433-A7BA052A0E27}" srcOrd="6" destOrd="0" presId="urn:microsoft.com/office/officeart/2005/8/layout/cycle2"/>
    <dgm:cxn modelId="{8BE3EEAC-F801-42B5-8955-08C109A1032B}" type="presParOf" srcId="{33E50183-B977-463F-9CC7-2CE17DEC3FF2}" destId="{74A29380-89CC-496F-B311-8434CEE3C80B}" srcOrd="7" destOrd="0" presId="urn:microsoft.com/office/officeart/2005/8/layout/cycle2"/>
    <dgm:cxn modelId="{AA25FC00-D97B-4CB1-A31B-3D3900994169}" type="presParOf" srcId="{74A29380-89CC-496F-B311-8434CEE3C80B}" destId="{73272F71-5823-4DCA-9172-D23430ADC9B0}" srcOrd="0" destOrd="0" presId="urn:microsoft.com/office/officeart/2005/8/layout/cycle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5E8289-5113-4FAD-8427-0B4D823A52EF}" type="doc">
      <dgm:prSet loTypeId="urn:microsoft.com/office/officeart/2005/8/layout/bList2" loCatId="list" qsTypeId="urn:microsoft.com/office/officeart/2005/8/quickstyle/simple1" qsCatId="simple" csTypeId="urn:microsoft.com/office/officeart/2005/8/colors/colorful1" csCatId="colorful" phldr="1"/>
      <dgm:spPr/>
    </dgm:pt>
    <dgm:pt modelId="{37845601-C9E8-4205-A377-792638906041}">
      <dgm:prSet phldrT="[Text]" custT="1"/>
      <dgm:spPr/>
      <dgm:t>
        <a:bodyPr/>
        <a:lstStyle/>
        <a:p>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Voltage and current sources</a:t>
          </a:r>
          <a:endParaRPr lang="en-US" sz="1800" dirty="0">
            <a:solidFill>
              <a:schemeClr val="tx1"/>
            </a:solidFill>
          </a:endParaRPr>
        </a:p>
      </dgm:t>
    </dgm:pt>
    <dgm:pt modelId="{A849F4F3-5224-45B7-ABD9-C6CB077A2FC5}" type="parTrans" cxnId="{57809018-500F-4836-9269-26D6C57D602D}">
      <dgm:prSet/>
      <dgm:spPr/>
      <dgm:t>
        <a:bodyPr/>
        <a:lstStyle/>
        <a:p>
          <a:endParaRPr lang="en-US">
            <a:solidFill>
              <a:schemeClr val="tx1"/>
            </a:solidFill>
          </a:endParaRPr>
        </a:p>
      </dgm:t>
    </dgm:pt>
    <dgm:pt modelId="{A3B3996D-0F3A-44DD-AE60-4240F5FFCF37}" type="sibTrans" cxnId="{57809018-500F-4836-9269-26D6C57D602D}">
      <dgm:prSet/>
      <dgm:spPr/>
      <dgm:t>
        <a:bodyPr/>
        <a:lstStyle/>
        <a:p>
          <a:endParaRPr lang="en-US">
            <a:solidFill>
              <a:schemeClr val="tx1"/>
            </a:solidFill>
          </a:endParaRPr>
        </a:p>
      </dgm:t>
    </dgm:pt>
    <dgm:pt modelId="{C8602C4B-1340-46AF-91FC-2AC1CE107375}">
      <dgm:prSet phldrT="[Text]" custT="1"/>
      <dgm:spPr/>
      <dgm:t>
        <a:bodyPr/>
        <a:lstStyle/>
        <a:p>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Diodes, Transistors and ICs</a:t>
          </a:r>
          <a:endParaRPr lang="en-US" sz="1800" dirty="0">
            <a:solidFill>
              <a:schemeClr val="tx1"/>
            </a:solidFill>
          </a:endParaRPr>
        </a:p>
      </dgm:t>
    </dgm:pt>
    <dgm:pt modelId="{3831AE03-B80C-41E7-9CC3-E56D0AF5A792}" type="parTrans" cxnId="{A5892397-8072-4C2D-B0FB-96BD202985AD}">
      <dgm:prSet/>
      <dgm:spPr/>
      <dgm:t>
        <a:bodyPr/>
        <a:lstStyle/>
        <a:p>
          <a:endParaRPr lang="en-US">
            <a:solidFill>
              <a:schemeClr val="tx1"/>
            </a:solidFill>
          </a:endParaRPr>
        </a:p>
      </dgm:t>
    </dgm:pt>
    <dgm:pt modelId="{12871963-5D08-4469-9878-EBFACFB9BDBE}" type="sibTrans" cxnId="{A5892397-8072-4C2D-B0FB-96BD202985AD}">
      <dgm:prSet/>
      <dgm:spPr/>
      <dgm:t>
        <a:bodyPr/>
        <a:lstStyle/>
        <a:p>
          <a:endParaRPr lang="en-US">
            <a:solidFill>
              <a:schemeClr val="tx1"/>
            </a:solidFill>
          </a:endParaRPr>
        </a:p>
      </dgm:t>
    </dgm:pt>
    <dgm:pt modelId="{C72FB7ED-D900-495F-9A84-62FCF3309341}">
      <dgm:prSet phldrT="[Text]" custT="1"/>
      <dgm:spPr/>
      <dgm:t>
        <a:bodyPr/>
        <a:lstStyle/>
        <a:p>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Resistors, Capacitors and Inductors</a:t>
          </a:r>
        </a:p>
      </dgm:t>
    </dgm:pt>
    <dgm:pt modelId="{ACA0B59B-91D6-42EB-91E8-4D6A38456943}" type="parTrans" cxnId="{F46C4351-FA90-4718-AD7B-C365770F2EDC}">
      <dgm:prSet/>
      <dgm:spPr/>
      <dgm:t>
        <a:bodyPr/>
        <a:lstStyle/>
        <a:p>
          <a:endParaRPr lang="en-US">
            <a:solidFill>
              <a:schemeClr val="tx1"/>
            </a:solidFill>
          </a:endParaRPr>
        </a:p>
      </dgm:t>
    </dgm:pt>
    <dgm:pt modelId="{23A4609F-893B-43B0-953E-7AF544BA44E6}" type="sibTrans" cxnId="{F46C4351-FA90-4718-AD7B-C365770F2EDC}">
      <dgm:prSet/>
      <dgm:spPr/>
      <dgm:t>
        <a:bodyPr/>
        <a:lstStyle/>
        <a:p>
          <a:endParaRPr lang="en-US">
            <a:solidFill>
              <a:schemeClr val="tx1"/>
            </a:solidFill>
          </a:endParaRPr>
        </a:p>
      </dgm:t>
    </dgm:pt>
    <dgm:pt modelId="{DE54E4AE-0E8A-4DF0-83B8-CBFD30189983}">
      <dgm:prSet custT="1"/>
      <dgm:spPr/>
      <dgm:t>
        <a:bodyPr/>
        <a:lstStyle/>
        <a:p>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Controlling the flow of Electrons</a:t>
          </a:r>
        </a:p>
      </dgm:t>
    </dgm:pt>
    <dgm:pt modelId="{25590CF1-45B3-4752-BC11-7973AC1C5607}" type="parTrans" cxnId="{E35D9271-6396-4E7A-8209-1FBD9328EC86}">
      <dgm:prSet/>
      <dgm:spPr/>
      <dgm:t>
        <a:bodyPr/>
        <a:lstStyle/>
        <a:p>
          <a:endParaRPr lang="en-US">
            <a:solidFill>
              <a:schemeClr val="tx1"/>
            </a:solidFill>
          </a:endParaRPr>
        </a:p>
      </dgm:t>
    </dgm:pt>
    <dgm:pt modelId="{255A3275-A621-4D93-9C5C-6CF744555FC2}" type="sibTrans" cxnId="{E35D9271-6396-4E7A-8209-1FBD9328EC86}">
      <dgm:prSet/>
      <dgm:spPr/>
      <dgm:t>
        <a:bodyPr/>
        <a:lstStyle/>
        <a:p>
          <a:endParaRPr lang="en-US">
            <a:solidFill>
              <a:schemeClr val="tx1"/>
            </a:solidFill>
          </a:endParaRPr>
        </a:p>
      </dgm:t>
    </dgm:pt>
    <dgm:pt modelId="{689697E3-F64A-4B49-AFE8-EE0F084E96DD}">
      <dgm:prSet/>
      <dgm:spPr/>
      <dgm:t>
        <a:bodyPr anchor="ctr"/>
        <a:lstStyle/>
        <a:p>
          <a:pPr algn="ctr">
            <a:buNone/>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Switches</a:t>
          </a:r>
          <a:endParaRPr lang="en-US" dirty="0">
            <a:solidFill>
              <a:schemeClr val="tx1"/>
            </a:solidFill>
          </a:endParaRPr>
        </a:p>
      </dgm:t>
    </dgm:pt>
    <dgm:pt modelId="{45A3BF1C-8879-4B67-B1C2-219CE070CF70}" type="parTrans" cxnId="{D2B82D0C-7681-487F-AE8D-AD744B474406}">
      <dgm:prSet/>
      <dgm:spPr/>
      <dgm:t>
        <a:bodyPr/>
        <a:lstStyle/>
        <a:p>
          <a:endParaRPr lang="en-US">
            <a:solidFill>
              <a:schemeClr val="tx1"/>
            </a:solidFill>
          </a:endParaRPr>
        </a:p>
      </dgm:t>
    </dgm:pt>
    <dgm:pt modelId="{690D3474-E310-4531-92E4-53D0D744C53E}" type="sibTrans" cxnId="{D2B82D0C-7681-487F-AE8D-AD744B474406}">
      <dgm:prSet/>
      <dgm:spPr/>
      <dgm:t>
        <a:bodyPr/>
        <a:lstStyle/>
        <a:p>
          <a:endParaRPr lang="en-US">
            <a:solidFill>
              <a:schemeClr val="tx1"/>
            </a:solidFill>
          </a:endParaRPr>
        </a:p>
      </dgm:t>
    </dgm:pt>
    <dgm:pt modelId="{EA0C15B8-3205-4B65-ADEF-F10F634C47EB}">
      <dgm:prSet/>
      <dgm:spPr/>
      <dgm:t>
        <a:bodyPr anchor="ctr"/>
        <a:lstStyle/>
        <a:p>
          <a:pPr algn="ctr">
            <a:buNone/>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Active Components</a:t>
          </a:r>
          <a:endParaRPr lang="en-US" dirty="0">
            <a:solidFill>
              <a:schemeClr val="tx1"/>
            </a:solidFill>
          </a:endParaRPr>
        </a:p>
      </dgm:t>
    </dgm:pt>
    <dgm:pt modelId="{358ED5CC-0A7D-4138-88BF-A0166946316C}" type="parTrans" cxnId="{7C144B54-43A9-4985-AD22-F6567C02CED9}">
      <dgm:prSet/>
      <dgm:spPr/>
      <dgm:t>
        <a:bodyPr/>
        <a:lstStyle/>
        <a:p>
          <a:endParaRPr lang="en-US">
            <a:solidFill>
              <a:schemeClr val="tx1"/>
            </a:solidFill>
          </a:endParaRPr>
        </a:p>
      </dgm:t>
    </dgm:pt>
    <dgm:pt modelId="{350E3E72-643D-42A7-AAB4-750507AD4F32}" type="sibTrans" cxnId="{7C144B54-43A9-4985-AD22-F6567C02CED9}">
      <dgm:prSet/>
      <dgm:spPr/>
      <dgm:t>
        <a:bodyPr/>
        <a:lstStyle/>
        <a:p>
          <a:endParaRPr lang="en-US">
            <a:solidFill>
              <a:schemeClr val="tx1"/>
            </a:solidFill>
          </a:endParaRPr>
        </a:p>
      </dgm:t>
    </dgm:pt>
    <dgm:pt modelId="{402481BC-B0FF-40E2-8948-69FBA561B600}">
      <dgm:prSet/>
      <dgm:spPr/>
      <dgm:t>
        <a:bodyPr anchor="ctr"/>
        <a:lstStyle/>
        <a:p>
          <a:pPr algn="ctr">
            <a:buNone/>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Sources</a:t>
          </a:r>
        </a:p>
      </dgm:t>
    </dgm:pt>
    <dgm:pt modelId="{2C0DA846-6C9A-4FEA-8567-16CBDD1C2C05}" type="parTrans" cxnId="{DA3078CC-5F9F-478D-A7B9-70AEE799F3E2}">
      <dgm:prSet/>
      <dgm:spPr/>
      <dgm:t>
        <a:bodyPr/>
        <a:lstStyle/>
        <a:p>
          <a:endParaRPr lang="en-US">
            <a:solidFill>
              <a:schemeClr val="tx1"/>
            </a:solidFill>
          </a:endParaRPr>
        </a:p>
      </dgm:t>
    </dgm:pt>
    <dgm:pt modelId="{B6E58C9E-6100-4F92-ABFC-661E469463A4}" type="sibTrans" cxnId="{DA3078CC-5F9F-478D-A7B9-70AEE799F3E2}">
      <dgm:prSet/>
      <dgm:spPr/>
      <dgm:t>
        <a:bodyPr/>
        <a:lstStyle/>
        <a:p>
          <a:endParaRPr lang="en-US">
            <a:solidFill>
              <a:schemeClr val="tx1"/>
            </a:solidFill>
          </a:endParaRPr>
        </a:p>
      </dgm:t>
    </dgm:pt>
    <dgm:pt modelId="{D03DCD0B-33B3-4393-9338-DA66DDD4D276}">
      <dgm:prSet/>
      <dgm:spPr/>
      <dgm:t>
        <a:bodyPr anchor="ctr"/>
        <a:lstStyle/>
        <a:p>
          <a:pPr algn="ctr">
            <a:buNone/>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Passive Components</a:t>
          </a:r>
          <a:endParaRPr lang="en-US" dirty="0">
            <a:solidFill>
              <a:schemeClr val="tx1"/>
            </a:solidFill>
          </a:endParaRPr>
        </a:p>
      </dgm:t>
    </dgm:pt>
    <dgm:pt modelId="{8CC45D17-EC9A-4FB8-8E70-E556AC03EAAD}" type="parTrans" cxnId="{10B263B3-B74B-47EF-9413-84F05845C2CC}">
      <dgm:prSet/>
      <dgm:spPr/>
      <dgm:t>
        <a:bodyPr/>
        <a:lstStyle/>
        <a:p>
          <a:endParaRPr lang="en-US">
            <a:solidFill>
              <a:schemeClr val="tx1"/>
            </a:solidFill>
          </a:endParaRPr>
        </a:p>
      </dgm:t>
    </dgm:pt>
    <dgm:pt modelId="{3B0E65AD-B257-48D3-9987-4E8F48A2117B}" type="sibTrans" cxnId="{10B263B3-B74B-47EF-9413-84F05845C2CC}">
      <dgm:prSet/>
      <dgm:spPr/>
      <dgm:t>
        <a:bodyPr/>
        <a:lstStyle/>
        <a:p>
          <a:endParaRPr lang="en-US">
            <a:solidFill>
              <a:schemeClr val="tx1"/>
            </a:solidFill>
          </a:endParaRPr>
        </a:p>
      </dgm:t>
    </dgm:pt>
    <dgm:pt modelId="{6B5B7FE7-0946-4BB3-A73B-A8F42326D258}">
      <dgm:prSet custT="1"/>
      <dgm:spPr/>
      <dgm:t>
        <a:bodyPr anchor="ctr"/>
        <a:lstStyle/>
        <a:p>
          <a:pPr algn="l">
            <a:buNone/>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Reference point for Voltage Level</a:t>
          </a:r>
          <a:endParaRPr lang="en-US" sz="1800" dirty="0">
            <a:solidFill>
              <a:schemeClr val="tx1"/>
            </a:solidFill>
          </a:endParaRPr>
        </a:p>
      </dgm:t>
    </dgm:pt>
    <dgm:pt modelId="{2DEBDBDE-8EB6-45E4-8633-6D550DD3ABFA}" type="parTrans" cxnId="{BD57825E-C36F-4746-B8E1-BC44349EF9C0}">
      <dgm:prSet/>
      <dgm:spPr/>
      <dgm:t>
        <a:bodyPr/>
        <a:lstStyle/>
        <a:p>
          <a:endParaRPr lang="en-US">
            <a:solidFill>
              <a:schemeClr val="tx1"/>
            </a:solidFill>
          </a:endParaRPr>
        </a:p>
      </dgm:t>
    </dgm:pt>
    <dgm:pt modelId="{12993713-E3C7-483F-89E6-E68AAE654B5D}" type="sibTrans" cxnId="{BD57825E-C36F-4746-B8E1-BC44349EF9C0}">
      <dgm:prSet/>
      <dgm:spPr/>
      <dgm:t>
        <a:bodyPr/>
        <a:lstStyle/>
        <a:p>
          <a:endParaRPr lang="en-US">
            <a:solidFill>
              <a:schemeClr val="tx1"/>
            </a:solidFill>
          </a:endParaRPr>
        </a:p>
      </dgm:t>
    </dgm:pt>
    <dgm:pt modelId="{C3DEC3A6-16D6-4FF5-BDB7-8A38F3596AE5}">
      <dgm:prSet/>
      <dgm:spPr/>
      <dgm:t>
        <a:bodyPr anchor="ctr"/>
        <a:lstStyle/>
        <a:p>
          <a:pPr algn="ctr">
            <a:buNone/>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Ground</a:t>
          </a:r>
          <a:endParaRPr lang="en-US" dirty="0">
            <a:solidFill>
              <a:schemeClr val="tx1"/>
            </a:solidFill>
          </a:endParaRPr>
        </a:p>
      </dgm:t>
    </dgm:pt>
    <dgm:pt modelId="{FE749837-8E34-461C-AAB9-D18B1C21DD00}" type="parTrans" cxnId="{5AB6B5AF-887E-47B1-957A-C5CAA9A9AE48}">
      <dgm:prSet/>
      <dgm:spPr/>
      <dgm:t>
        <a:bodyPr/>
        <a:lstStyle/>
        <a:p>
          <a:endParaRPr lang="en-US">
            <a:solidFill>
              <a:schemeClr val="tx1"/>
            </a:solidFill>
          </a:endParaRPr>
        </a:p>
      </dgm:t>
    </dgm:pt>
    <dgm:pt modelId="{F501D0D5-F2A3-4D16-830E-1FAE40BE5AF0}" type="sibTrans" cxnId="{5AB6B5AF-887E-47B1-957A-C5CAA9A9AE48}">
      <dgm:prSet/>
      <dgm:spPr/>
      <dgm:t>
        <a:bodyPr/>
        <a:lstStyle/>
        <a:p>
          <a:endParaRPr lang="en-US">
            <a:solidFill>
              <a:schemeClr val="tx1"/>
            </a:solidFill>
          </a:endParaRPr>
        </a:p>
      </dgm:t>
    </dgm:pt>
    <dgm:pt modelId="{CE514CD3-3A1F-48BF-86A7-C4178B2B510E}" type="pres">
      <dgm:prSet presAssocID="{805E8289-5113-4FAD-8427-0B4D823A52EF}" presName="diagram" presStyleCnt="0">
        <dgm:presLayoutVars>
          <dgm:dir/>
          <dgm:animLvl val="lvl"/>
          <dgm:resizeHandles val="exact"/>
        </dgm:presLayoutVars>
      </dgm:prSet>
      <dgm:spPr/>
    </dgm:pt>
    <dgm:pt modelId="{32B38BF6-A6E7-4618-B98F-DCFE31D816FD}" type="pres">
      <dgm:prSet presAssocID="{37845601-C9E8-4205-A377-792638906041}" presName="compNode" presStyleCnt="0"/>
      <dgm:spPr/>
    </dgm:pt>
    <dgm:pt modelId="{41DEAFCB-3193-4667-A847-D06CA4902F6A}" type="pres">
      <dgm:prSet presAssocID="{37845601-C9E8-4205-A377-792638906041}" presName="childRect" presStyleLbl="bgAcc1" presStyleIdx="0" presStyleCnt="5" custLinFactNeighborX="-76" custLinFactNeighborY="1151">
        <dgm:presLayoutVars>
          <dgm:bulletEnabled val="1"/>
        </dgm:presLayoutVars>
      </dgm:prSet>
      <dgm:spPr/>
      <dgm:t>
        <a:bodyPr/>
        <a:lstStyle/>
        <a:p>
          <a:endParaRPr lang="en-US"/>
        </a:p>
      </dgm:t>
    </dgm:pt>
    <dgm:pt modelId="{BBA41D7B-58B8-4DE9-AC53-A24BAB591891}" type="pres">
      <dgm:prSet presAssocID="{37845601-C9E8-4205-A377-792638906041}" presName="parentText" presStyleLbl="node1" presStyleIdx="0" presStyleCnt="0">
        <dgm:presLayoutVars>
          <dgm:chMax val="0"/>
          <dgm:bulletEnabled val="1"/>
        </dgm:presLayoutVars>
      </dgm:prSet>
      <dgm:spPr/>
      <dgm:t>
        <a:bodyPr/>
        <a:lstStyle/>
        <a:p>
          <a:endParaRPr lang="en-US"/>
        </a:p>
      </dgm:t>
    </dgm:pt>
    <dgm:pt modelId="{5132F575-2B46-4BB9-B668-C1A1FEFBFA14}" type="pres">
      <dgm:prSet presAssocID="{37845601-C9E8-4205-A377-792638906041}" presName="parentRect" presStyleLbl="alignNode1" presStyleIdx="0" presStyleCnt="5" custScaleY="197321"/>
      <dgm:spPr/>
      <dgm:t>
        <a:bodyPr/>
        <a:lstStyle/>
        <a:p>
          <a:endParaRPr lang="en-US"/>
        </a:p>
      </dgm:t>
    </dgm:pt>
    <dgm:pt modelId="{57D61BD3-5680-405A-8786-38934D242EDC}" type="pres">
      <dgm:prSet presAssocID="{37845601-C9E8-4205-A377-792638906041}" presName="adorn" presStyleLbl="fgAccFollow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pt>
    <dgm:pt modelId="{045E595A-F9AC-4243-A81D-2AC16E07C47C}" type="pres">
      <dgm:prSet presAssocID="{A3B3996D-0F3A-44DD-AE60-4240F5FFCF37}" presName="sibTrans" presStyleLbl="sibTrans2D1" presStyleIdx="0" presStyleCnt="0"/>
      <dgm:spPr/>
      <dgm:t>
        <a:bodyPr/>
        <a:lstStyle/>
        <a:p>
          <a:endParaRPr lang="en-US"/>
        </a:p>
      </dgm:t>
    </dgm:pt>
    <dgm:pt modelId="{9C126D2C-E476-40AB-B0DF-BB0E5AD317A4}" type="pres">
      <dgm:prSet presAssocID="{DE54E4AE-0E8A-4DF0-83B8-CBFD30189983}" presName="compNode" presStyleCnt="0"/>
      <dgm:spPr/>
    </dgm:pt>
    <dgm:pt modelId="{10FC58FC-F1CD-4BD9-AD70-2223E7D5B546}" type="pres">
      <dgm:prSet presAssocID="{DE54E4AE-0E8A-4DF0-83B8-CBFD30189983}" presName="childRect" presStyleLbl="bgAcc1" presStyleIdx="1" presStyleCnt="5">
        <dgm:presLayoutVars>
          <dgm:bulletEnabled val="1"/>
        </dgm:presLayoutVars>
      </dgm:prSet>
      <dgm:spPr/>
      <dgm:t>
        <a:bodyPr/>
        <a:lstStyle/>
        <a:p>
          <a:endParaRPr lang="en-US"/>
        </a:p>
      </dgm:t>
    </dgm:pt>
    <dgm:pt modelId="{16A60939-C31F-4611-9EF2-B2DE02F4D134}" type="pres">
      <dgm:prSet presAssocID="{DE54E4AE-0E8A-4DF0-83B8-CBFD30189983}" presName="parentText" presStyleLbl="node1" presStyleIdx="0" presStyleCnt="0">
        <dgm:presLayoutVars>
          <dgm:chMax val="0"/>
          <dgm:bulletEnabled val="1"/>
        </dgm:presLayoutVars>
      </dgm:prSet>
      <dgm:spPr/>
      <dgm:t>
        <a:bodyPr/>
        <a:lstStyle/>
        <a:p>
          <a:endParaRPr lang="en-US"/>
        </a:p>
      </dgm:t>
    </dgm:pt>
    <dgm:pt modelId="{B99448D2-988B-405A-80BA-28B9EC7B34A8}" type="pres">
      <dgm:prSet presAssocID="{DE54E4AE-0E8A-4DF0-83B8-CBFD30189983}" presName="parentRect" presStyleLbl="alignNode1" presStyleIdx="1" presStyleCnt="5" custScaleY="204782"/>
      <dgm:spPr/>
      <dgm:t>
        <a:bodyPr/>
        <a:lstStyle/>
        <a:p>
          <a:endParaRPr lang="en-US"/>
        </a:p>
      </dgm:t>
    </dgm:pt>
    <dgm:pt modelId="{1AD22F56-7D50-4F83-AE3E-7BC8BE2FBD11}" type="pres">
      <dgm:prSet presAssocID="{DE54E4AE-0E8A-4DF0-83B8-CBFD30189983}" presName="adorn" presStyleLbl="fgAccFollowNode1" presStyleIdx="1" presStyleCnt="5"/>
      <dgm:spPr>
        <a:blipFill>
          <a:blip xmlns:r="http://schemas.openxmlformats.org/officeDocument/2006/relationships" r:embed="rId2"/>
          <a:srcRect/>
          <a:stretch>
            <a:fillRect/>
          </a:stretch>
        </a:blipFill>
      </dgm:spPr>
    </dgm:pt>
    <dgm:pt modelId="{C3855B0E-15E7-4DC7-87C8-9EE016615D8D}" type="pres">
      <dgm:prSet presAssocID="{255A3275-A621-4D93-9C5C-6CF744555FC2}" presName="sibTrans" presStyleLbl="sibTrans2D1" presStyleIdx="0" presStyleCnt="0"/>
      <dgm:spPr/>
      <dgm:t>
        <a:bodyPr/>
        <a:lstStyle/>
        <a:p>
          <a:endParaRPr lang="en-US"/>
        </a:p>
      </dgm:t>
    </dgm:pt>
    <dgm:pt modelId="{08953C30-8B3D-460B-BE61-E38CFC0BBF3E}" type="pres">
      <dgm:prSet presAssocID="{C8602C4B-1340-46AF-91FC-2AC1CE107375}" presName="compNode" presStyleCnt="0"/>
      <dgm:spPr/>
    </dgm:pt>
    <dgm:pt modelId="{285B2DAA-F4D4-4F65-A11E-4EFCA128197A}" type="pres">
      <dgm:prSet presAssocID="{C8602C4B-1340-46AF-91FC-2AC1CE107375}" presName="childRect" presStyleLbl="bgAcc1" presStyleIdx="2" presStyleCnt="5" custLinFactNeighborX="114" custLinFactNeighborY="-10">
        <dgm:presLayoutVars>
          <dgm:bulletEnabled val="1"/>
        </dgm:presLayoutVars>
      </dgm:prSet>
      <dgm:spPr/>
      <dgm:t>
        <a:bodyPr/>
        <a:lstStyle/>
        <a:p>
          <a:endParaRPr lang="en-US"/>
        </a:p>
      </dgm:t>
    </dgm:pt>
    <dgm:pt modelId="{C200744C-AB47-4FB0-A5B2-99FB88510BE7}" type="pres">
      <dgm:prSet presAssocID="{C8602C4B-1340-46AF-91FC-2AC1CE107375}" presName="parentText" presStyleLbl="node1" presStyleIdx="0" presStyleCnt="0">
        <dgm:presLayoutVars>
          <dgm:chMax val="0"/>
          <dgm:bulletEnabled val="1"/>
        </dgm:presLayoutVars>
      </dgm:prSet>
      <dgm:spPr/>
      <dgm:t>
        <a:bodyPr/>
        <a:lstStyle/>
        <a:p>
          <a:endParaRPr lang="en-US"/>
        </a:p>
      </dgm:t>
    </dgm:pt>
    <dgm:pt modelId="{1C43283A-C536-45DB-82B0-77DFCDF4A982}" type="pres">
      <dgm:prSet presAssocID="{C8602C4B-1340-46AF-91FC-2AC1CE107375}" presName="parentRect" presStyleLbl="alignNode1" presStyleIdx="2" presStyleCnt="5" custScaleY="205856"/>
      <dgm:spPr/>
      <dgm:t>
        <a:bodyPr/>
        <a:lstStyle/>
        <a:p>
          <a:endParaRPr lang="en-US"/>
        </a:p>
      </dgm:t>
    </dgm:pt>
    <dgm:pt modelId="{8AC94364-5884-4C1E-83A9-C302E0F55B37}" type="pres">
      <dgm:prSet presAssocID="{C8602C4B-1340-46AF-91FC-2AC1CE107375}" presName="adorn" presStyleLbl="fgAccFollowNode1" presStyleIdx="2" presStyleCnt="5"/>
      <dgm:spPr>
        <a:blipFill>
          <a:blip xmlns:r="http://schemas.openxmlformats.org/officeDocument/2006/relationships" r:embed="rId3" cstate="print">
            <a:extLst>
              <a:ext uri="{BEBA8EAE-BF5A-486C-A8C5-ECC9F3942E4B}">
                <a14:imgProps xmlns:a14="http://schemas.microsoft.com/office/drawing/2010/main">
                  <a14:imgLayer r:embed="rId4">
                    <a14:imgEffect>
                      <a14:brightnessContrast contrast="3000"/>
                    </a14:imgEffect>
                  </a14:imgLayer>
                </a14:imgProps>
              </a:ext>
              <a:ext uri="{28A0092B-C50C-407E-A947-70E740481C1C}">
                <a14:useLocalDpi xmlns:a14="http://schemas.microsoft.com/office/drawing/2010/main" val="0"/>
              </a:ext>
            </a:extLst>
          </a:blip>
          <a:stretch>
            <a:fillRect/>
          </a:stretch>
        </a:blipFill>
        <a:effectLst>
          <a:glow rad="127000">
            <a:schemeClr val="tx1"/>
          </a:glow>
        </a:effectLst>
      </dgm:spPr>
    </dgm:pt>
    <dgm:pt modelId="{D5007DD3-376F-460B-9A39-985746420F30}" type="pres">
      <dgm:prSet presAssocID="{12871963-5D08-4469-9878-EBFACFB9BDBE}" presName="sibTrans" presStyleLbl="sibTrans2D1" presStyleIdx="0" presStyleCnt="0"/>
      <dgm:spPr/>
      <dgm:t>
        <a:bodyPr/>
        <a:lstStyle/>
        <a:p>
          <a:endParaRPr lang="en-US"/>
        </a:p>
      </dgm:t>
    </dgm:pt>
    <dgm:pt modelId="{B1951206-B51F-466E-BE0F-742DE12BFA64}" type="pres">
      <dgm:prSet presAssocID="{C72FB7ED-D900-495F-9A84-62FCF3309341}" presName="compNode" presStyleCnt="0"/>
      <dgm:spPr/>
    </dgm:pt>
    <dgm:pt modelId="{7FCE8B10-3766-49BD-A1D2-5B1C15EC6B1F}" type="pres">
      <dgm:prSet presAssocID="{C72FB7ED-D900-495F-9A84-62FCF3309341}" presName="childRect" presStyleLbl="bgAcc1" presStyleIdx="3" presStyleCnt="5">
        <dgm:presLayoutVars>
          <dgm:bulletEnabled val="1"/>
        </dgm:presLayoutVars>
      </dgm:prSet>
      <dgm:spPr/>
      <dgm:t>
        <a:bodyPr/>
        <a:lstStyle/>
        <a:p>
          <a:endParaRPr lang="en-US"/>
        </a:p>
      </dgm:t>
    </dgm:pt>
    <dgm:pt modelId="{158C49AE-153C-4F7A-9E9C-C7F5A07152D8}" type="pres">
      <dgm:prSet presAssocID="{C72FB7ED-D900-495F-9A84-62FCF3309341}" presName="parentText" presStyleLbl="node1" presStyleIdx="0" presStyleCnt="0">
        <dgm:presLayoutVars>
          <dgm:chMax val="0"/>
          <dgm:bulletEnabled val="1"/>
        </dgm:presLayoutVars>
      </dgm:prSet>
      <dgm:spPr/>
      <dgm:t>
        <a:bodyPr/>
        <a:lstStyle/>
        <a:p>
          <a:endParaRPr lang="en-US"/>
        </a:p>
      </dgm:t>
    </dgm:pt>
    <dgm:pt modelId="{1B1454FF-6682-4193-86C3-EBA6C89E7FC3}" type="pres">
      <dgm:prSet presAssocID="{C72FB7ED-D900-495F-9A84-62FCF3309341}" presName="parentRect" presStyleLbl="alignNode1" presStyleIdx="3" presStyleCnt="5" custScaleY="202890"/>
      <dgm:spPr/>
      <dgm:t>
        <a:bodyPr/>
        <a:lstStyle/>
        <a:p>
          <a:endParaRPr lang="en-US"/>
        </a:p>
      </dgm:t>
    </dgm:pt>
    <dgm:pt modelId="{8D9460F8-BE8C-4DEE-90CA-E12F0A87D7DA}" type="pres">
      <dgm:prSet presAssocID="{C72FB7ED-D900-495F-9A84-62FCF3309341}" presName="adorn" presStyleLbl="fgAccFollowNode1" presStyleIdx="3" presStyleCnt="5"/>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dgm:spPr>
    </dgm:pt>
    <dgm:pt modelId="{3D8F8820-3709-49F9-B6F8-1092E45D7E7B}" type="pres">
      <dgm:prSet presAssocID="{23A4609F-893B-43B0-953E-7AF544BA44E6}" presName="sibTrans" presStyleLbl="sibTrans2D1" presStyleIdx="0" presStyleCnt="0"/>
      <dgm:spPr/>
      <dgm:t>
        <a:bodyPr/>
        <a:lstStyle/>
        <a:p>
          <a:endParaRPr lang="en-US"/>
        </a:p>
      </dgm:t>
    </dgm:pt>
    <dgm:pt modelId="{E5812952-2366-4F31-A513-FC260878AD8C}" type="pres">
      <dgm:prSet presAssocID="{6B5B7FE7-0946-4BB3-A73B-A8F42326D258}" presName="compNode" presStyleCnt="0"/>
      <dgm:spPr/>
    </dgm:pt>
    <dgm:pt modelId="{FE202177-9619-4205-A7F8-457AE57805B4}" type="pres">
      <dgm:prSet presAssocID="{6B5B7FE7-0946-4BB3-A73B-A8F42326D258}" presName="childRect" presStyleLbl="bgAcc1" presStyleIdx="4" presStyleCnt="5">
        <dgm:presLayoutVars>
          <dgm:bulletEnabled val="1"/>
        </dgm:presLayoutVars>
      </dgm:prSet>
      <dgm:spPr/>
      <dgm:t>
        <a:bodyPr/>
        <a:lstStyle/>
        <a:p>
          <a:endParaRPr lang="en-US"/>
        </a:p>
      </dgm:t>
    </dgm:pt>
    <dgm:pt modelId="{14FEF617-62D1-4BC9-9B46-6CA89DF24DCE}" type="pres">
      <dgm:prSet presAssocID="{6B5B7FE7-0946-4BB3-A73B-A8F42326D258}" presName="parentText" presStyleLbl="node1" presStyleIdx="0" presStyleCnt="0">
        <dgm:presLayoutVars>
          <dgm:chMax val="0"/>
          <dgm:bulletEnabled val="1"/>
        </dgm:presLayoutVars>
      </dgm:prSet>
      <dgm:spPr/>
      <dgm:t>
        <a:bodyPr/>
        <a:lstStyle/>
        <a:p>
          <a:endParaRPr lang="en-US"/>
        </a:p>
      </dgm:t>
    </dgm:pt>
    <dgm:pt modelId="{A0BA02EE-170C-4A60-8887-BF7BD02AB2F6}" type="pres">
      <dgm:prSet presAssocID="{6B5B7FE7-0946-4BB3-A73B-A8F42326D258}" presName="parentRect" presStyleLbl="alignNode1" presStyleIdx="4" presStyleCnt="5" custScaleY="216030"/>
      <dgm:spPr/>
      <dgm:t>
        <a:bodyPr/>
        <a:lstStyle/>
        <a:p>
          <a:endParaRPr lang="en-US"/>
        </a:p>
      </dgm:t>
    </dgm:pt>
    <dgm:pt modelId="{3EB108B5-10C4-4CFD-AACA-3D5B08A7704B}" type="pres">
      <dgm:prSet presAssocID="{6B5B7FE7-0946-4BB3-A73B-A8F42326D258}" presName="adorn" presStyleLbl="fgAccFollowNode1" presStyleIdx="4" presStyleCnt="5"/>
      <dgm:spPr>
        <a:blipFill>
          <a:blip xmlns:r="http://schemas.openxmlformats.org/officeDocument/2006/relationships" r:embed="rId6"/>
          <a:stretch>
            <a:fillRect/>
          </a:stretch>
        </a:blipFill>
      </dgm:spPr>
    </dgm:pt>
  </dgm:ptLst>
  <dgm:cxnLst>
    <dgm:cxn modelId="{57809018-500F-4836-9269-26D6C57D602D}" srcId="{805E8289-5113-4FAD-8427-0B4D823A52EF}" destId="{37845601-C9E8-4205-A377-792638906041}" srcOrd="0" destOrd="0" parTransId="{A849F4F3-5224-45B7-ABD9-C6CB077A2FC5}" sibTransId="{A3B3996D-0F3A-44DD-AE60-4240F5FFCF37}"/>
    <dgm:cxn modelId="{10B263B3-B74B-47EF-9413-84F05845C2CC}" srcId="{C72FB7ED-D900-495F-9A84-62FCF3309341}" destId="{D03DCD0B-33B3-4393-9338-DA66DDD4D276}" srcOrd="0" destOrd="0" parTransId="{8CC45D17-EC9A-4FB8-8E70-E556AC03EAAD}" sibTransId="{3B0E65AD-B257-48D3-9987-4E8F48A2117B}"/>
    <dgm:cxn modelId="{984366EA-36FA-4C22-8C0C-C8854C9F0CA7}" type="presOf" srcId="{DE54E4AE-0E8A-4DF0-83B8-CBFD30189983}" destId="{B99448D2-988B-405A-80BA-28B9EC7B34A8}" srcOrd="1" destOrd="0" presId="urn:microsoft.com/office/officeart/2005/8/layout/bList2"/>
    <dgm:cxn modelId="{BD57825E-C36F-4746-B8E1-BC44349EF9C0}" srcId="{805E8289-5113-4FAD-8427-0B4D823A52EF}" destId="{6B5B7FE7-0946-4BB3-A73B-A8F42326D258}" srcOrd="4" destOrd="0" parTransId="{2DEBDBDE-8EB6-45E4-8633-6D550DD3ABFA}" sibTransId="{12993713-E3C7-483F-89E6-E68AAE654B5D}"/>
    <dgm:cxn modelId="{B60E7B61-7E73-4EF9-BF64-CF34D67DB578}" type="presOf" srcId="{A3B3996D-0F3A-44DD-AE60-4240F5FFCF37}" destId="{045E595A-F9AC-4243-A81D-2AC16E07C47C}" srcOrd="0" destOrd="0" presId="urn:microsoft.com/office/officeart/2005/8/layout/bList2"/>
    <dgm:cxn modelId="{6ADD673B-0BE9-4A05-A9F2-D8F2035D8898}" type="presOf" srcId="{23A4609F-893B-43B0-953E-7AF544BA44E6}" destId="{3D8F8820-3709-49F9-B6F8-1092E45D7E7B}" srcOrd="0" destOrd="0" presId="urn:microsoft.com/office/officeart/2005/8/layout/bList2"/>
    <dgm:cxn modelId="{A7A6F48A-08BA-4DE3-AA38-07E9C4F8FDCE}" type="presOf" srcId="{805E8289-5113-4FAD-8427-0B4D823A52EF}" destId="{CE514CD3-3A1F-48BF-86A7-C4178B2B510E}" srcOrd="0" destOrd="0" presId="urn:microsoft.com/office/officeart/2005/8/layout/bList2"/>
    <dgm:cxn modelId="{195B69A6-3075-4038-A2BB-9C29DE1E16FB}" type="presOf" srcId="{689697E3-F64A-4B49-AFE8-EE0F084E96DD}" destId="{10FC58FC-F1CD-4BD9-AD70-2223E7D5B546}" srcOrd="0" destOrd="0" presId="urn:microsoft.com/office/officeart/2005/8/layout/bList2"/>
    <dgm:cxn modelId="{3D8E0C0C-195F-4C47-B150-D695B6C794CE}" type="presOf" srcId="{6B5B7FE7-0946-4BB3-A73B-A8F42326D258}" destId="{14FEF617-62D1-4BC9-9B46-6CA89DF24DCE}" srcOrd="0" destOrd="0" presId="urn:microsoft.com/office/officeart/2005/8/layout/bList2"/>
    <dgm:cxn modelId="{E4EE7F4B-65EA-4911-8B97-BE71F55D39DB}" type="presOf" srcId="{C8602C4B-1340-46AF-91FC-2AC1CE107375}" destId="{C200744C-AB47-4FB0-A5B2-99FB88510BE7}" srcOrd="0" destOrd="0" presId="urn:microsoft.com/office/officeart/2005/8/layout/bList2"/>
    <dgm:cxn modelId="{5AB6B5AF-887E-47B1-957A-C5CAA9A9AE48}" srcId="{6B5B7FE7-0946-4BB3-A73B-A8F42326D258}" destId="{C3DEC3A6-16D6-4FF5-BDB7-8A38F3596AE5}" srcOrd="0" destOrd="0" parTransId="{FE749837-8E34-461C-AAB9-D18B1C21DD00}" sibTransId="{F501D0D5-F2A3-4D16-830E-1FAE40BE5AF0}"/>
    <dgm:cxn modelId="{36DAC2F9-2422-45BE-98DE-A06F3048E947}" type="presOf" srcId="{C3DEC3A6-16D6-4FF5-BDB7-8A38F3596AE5}" destId="{FE202177-9619-4205-A7F8-457AE57805B4}" srcOrd="0" destOrd="0" presId="urn:microsoft.com/office/officeart/2005/8/layout/bList2"/>
    <dgm:cxn modelId="{536C7241-8D0C-40E0-BFC4-C399911C1978}" type="presOf" srcId="{402481BC-B0FF-40E2-8948-69FBA561B600}" destId="{41DEAFCB-3193-4667-A847-D06CA4902F6A}" srcOrd="0" destOrd="0" presId="urn:microsoft.com/office/officeart/2005/8/layout/bList2"/>
    <dgm:cxn modelId="{A7505D59-3E59-44F9-8E62-11C1A9B321A4}" type="presOf" srcId="{EA0C15B8-3205-4B65-ADEF-F10F634C47EB}" destId="{285B2DAA-F4D4-4F65-A11E-4EFCA128197A}" srcOrd="0" destOrd="0" presId="urn:microsoft.com/office/officeart/2005/8/layout/bList2"/>
    <dgm:cxn modelId="{E35D9271-6396-4E7A-8209-1FBD9328EC86}" srcId="{805E8289-5113-4FAD-8427-0B4D823A52EF}" destId="{DE54E4AE-0E8A-4DF0-83B8-CBFD30189983}" srcOrd="1" destOrd="0" parTransId="{25590CF1-45B3-4752-BC11-7973AC1C5607}" sibTransId="{255A3275-A621-4D93-9C5C-6CF744555FC2}"/>
    <dgm:cxn modelId="{5F552DD1-8DFA-43D1-BBDB-5C723DF14E33}" type="presOf" srcId="{12871963-5D08-4469-9878-EBFACFB9BDBE}" destId="{D5007DD3-376F-460B-9A39-985746420F30}" srcOrd="0" destOrd="0" presId="urn:microsoft.com/office/officeart/2005/8/layout/bList2"/>
    <dgm:cxn modelId="{4C79AF0F-F227-4C43-B313-21E80B3C1942}" type="presOf" srcId="{255A3275-A621-4D93-9C5C-6CF744555FC2}" destId="{C3855B0E-15E7-4DC7-87C8-9EE016615D8D}" srcOrd="0" destOrd="0" presId="urn:microsoft.com/office/officeart/2005/8/layout/bList2"/>
    <dgm:cxn modelId="{96CC1F22-CDC5-4DCC-BC8D-FA85DF7EE28C}" type="presOf" srcId="{6B5B7FE7-0946-4BB3-A73B-A8F42326D258}" destId="{A0BA02EE-170C-4A60-8887-BF7BD02AB2F6}" srcOrd="1" destOrd="0" presId="urn:microsoft.com/office/officeart/2005/8/layout/bList2"/>
    <dgm:cxn modelId="{E233A536-149F-45F8-A7A6-E18F219A6919}" type="presOf" srcId="{D03DCD0B-33B3-4393-9338-DA66DDD4D276}" destId="{7FCE8B10-3766-49BD-A1D2-5B1C15EC6B1F}" srcOrd="0" destOrd="0" presId="urn:microsoft.com/office/officeart/2005/8/layout/bList2"/>
    <dgm:cxn modelId="{A49EE9C6-539A-47DD-B9EC-601091FBD99E}" type="presOf" srcId="{37845601-C9E8-4205-A377-792638906041}" destId="{5132F575-2B46-4BB9-B668-C1A1FEFBFA14}" srcOrd="1" destOrd="0" presId="urn:microsoft.com/office/officeart/2005/8/layout/bList2"/>
    <dgm:cxn modelId="{714B3739-2BBA-4749-9845-4658C681E1DE}" type="presOf" srcId="{C72FB7ED-D900-495F-9A84-62FCF3309341}" destId="{158C49AE-153C-4F7A-9E9C-C7F5A07152D8}" srcOrd="0" destOrd="0" presId="urn:microsoft.com/office/officeart/2005/8/layout/bList2"/>
    <dgm:cxn modelId="{F46C4351-FA90-4718-AD7B-C365770F2EDC}" srcId="{805E8289-5113-4FAD-8427-0B4D823A52EF}" destId="{C72FB7ED-D900-495F-9A84-62FCF3309341}" srcOrd="3" destOrd="0" parTransId="{ACA0B59B-91D6-42EB-91E8-4D6A38456943}" sibTransId="{23A4609F-893B-43B0-953E-7AF544BA44E6}"/>
    <dgm:cxn modelId="{A4C8BE51-C721-4F91-A362-0E72271933E7}" type="presOf" srcId="{C8602C4B-1340-46AF-91FC-2AC1CE107375}" destId="{1C43283A-C536-45DB-82B0-77DFCDF4A982}" srcOrd="1" destOrd="0" presId="urn:microsoft.com/office/officeart/2005/8/layout/bList2"/>
    <dgm:cxn modelId="{DA3078CC-5F9F-478D-A7B9-70AEE799F3E2}" srcId="{37845601-C9E8-4205-A377-792638906041}" destId="{402481BC-B0FF-40E2-8948-69FBA561B600}" srcOrd="0" destOrd="0" parTransId="{2C0DA846-6C9A-4FEA-8567-16CBDD1C2C05}" sibTransId="{B6E58C9E-6100-4F92-ABFC-661E469463A4}"/>
    <dgm:cxn modelId="{8B851CFF-A78B-4DB4-A772-40CF2B5002BC}" type="presOf" srcId="{37845601-C9E8-4205-A377-792638906041}" destId="{BBA41D7B-58B8-4DE9-AC53-A24BAB591891}" srcOrd="0" destOrd="0" presId="urn:microsoft.com/office/officeart/2005/8/layout/bList2"/>
    <dgm:cxn modelId="{D2B82D0C-7681-487F-AE8D-AD744B474406}" srcId="{DE54E4AE-0E8A-4DF0-83B8-CBFD30189983}" destId="{689697E3-F64A-4B49-AFE8-EE0F084E96DD}" srcOrd="0" destOrd="0" parTransId="{45A3BF1C-8879-4B67-B1C2-219CE070CF70}" sibTransId="{690D3474-E310-4531-92E4-53D0D744C53E}"/>
    <dgm:cxn modelId="{7C144B54-43A9-4985-AD22-F6567C02CED9}" srcId="{C8602C4B-1340-46AF-91FC-2AC1CE107375}" destId="{EA0C15B8-3205-4B65-ADEF-F10F634C47EB}" srcOrd="0" destOrd="0" parTransId="{358ED5CC-0A7D-4138-88BF-A0166946316C}" sibTransId="{350E3E72-643D-42A7-AAB4-750507AD4F32}"/>
    <dgm:cxn modelId="{BCF2793A-D62E-4789-9D6D-C530E8AC8CBE}" type="presOf" srcId="{C72FB7ED-D900-495F-9A84-62FCF3309341}" destId="{1B1454FF-6682-4193-86C3-EBA6C89E7FC3}" srcOrd="1" destOrd="0" presId="urn:microsoft.com/office/officeart/2005/8/layout/bList2"/>
    <dgm:cxn modelId="{A5892397-8072-4C2D-B0FB-96BD202985AD}" srcId="{805E8289-5113-4FAD-8427-0B4D823A52EF}" destId="{C8602C4B-1340-46AF-91FC-2AC1CE107375}" srcOrd="2" destOrd="0" parTransId="{3831AE03-B80C-41E7-9CC3-E56D0AF5A792}" sibTransId="{12871963-5D08-4469-9878-EBFACFB9BDBE}"/>
    <dgm:cxn modelId="{87264059-F91A-4160-A909-38D5618C65B0}" type="presOf" srcId="{DE54E4AE-0E8A-4DF0-83B8-CBFD30189983}" destId="{16A60939-C31F-4611-9EF2-B2DE02F4D134}" srcOrd="0" destOrd="0" presId="urn:microsoft.com/office/officeart/2005/8/layout/bList2"/>
    <dgm:cxn modelId="{AD2D0071-A793-483D-A926-4B64156534CF}" type="presParOf" srcId="{CE514CD3-3A1F-48BF-86A7-C4178B2B510E}" destId="{32B38BF6-A6E7-4618-B98F-DCFE31D816FD}" srcOrd="0" destOrd="0" presId="urn:microsoft.com/office/officeart/2005/8/layout/bList2"/>
    <dgm:cxn modelId="{7EB60C6F-4BC4-412A-B15B-5D1C16E31B6C}" type="presParOf" srcId="{32B38BF6-A6E7-4618-B98F-DCFE31D816FD}" destId="{41DEAFCB-3193-4667-A847-D06CA4902F6A}" srcOrd="0" destOrd="0" presId="urn:microsoft.com/office/officeart/2005/8/layout/bList2"/>
    <dgm:cxn modelId="{1E9A3F7F-B26F-4AD1-B04D-03B9DE2499F2}" type="presParOf" srcId="{32B38BF6-A6E7-4618-B98F-DCFE31D816FD}" destId="{BBA41D7B-58B8-4DE9-AC53-A24BAB591891}" srcOrd="1" destOrd="0" presId="urn:microsoft.com/office/officeart/2005/8/layout/bList2"/>
    <dgm:cxn modelId="{9FBA7F89-92D4-49BF-930C-14B0BB8E29AF}" type="presParOf" srcId="{32B38BF6-A6E7-4618-B98F-DCFE31D816FD}" destId="{5132F575-2B46-4BB9-B668-C1A1FEFBFA14}" srcOrd="2" destOrd="0" presId="urn:microsoft.com/office/officeart/2005/8/layout/bList2"/>
    <dgm:cxn modelId="{0FE420B7-9536-4864-BB22-E462FA52C5EF}" type="presParOf" srcId="{32B38BF6-A6E7-4618-B98F-DCFE31D816FD}" destId="{57D61BD3-5680-405A-8786-38934D242EDC}" srcOrd="3" destOrd="0" presId="urn:microsoft.com/office/officeart/2005/8/layout/bList2"/>
    <dgm:cxn modelId="{066A8595-8D49-4A84-917B-57745F251B6E}" type="presParOf" srcId="{CE514CD3-3A1F-48BF-86A7-C4178B2B510E}" destId="{045E595A-F9AC-4243-A81D-2AC16E07C47C}" srcOrd="1" destOrd="0" presId="urn:microsoft.com/office/officeart/2005/8/layout/bList2"/>
    <dgm:cxn modelId="{B1D1D3B3-22F8-4C8D-95B6-16B6DAC964DF}" type="presParOf" srcId="{CE514CD3-3A1F-48BF-86A7-C4178B2B510E}" destId="{9C126D2C-E476-40AB-B0DF-BB0E5AD317A4}" srcOrd="2" destOrd="0" presId="urn:microsoft.com/office/officeart/2005/8/layout/bList2"/>
    <dgm:cxn modelId="{ED433A5E-A6BB-4EDF-8849-CCAC5EA0EB8A}" type="presParOf" srcId="{9C126D2C-E476-40AB-B0DF-BB0E5AD317A4}" destId="{10FC58FC-F1CD-4BD9-AD70-2223E7D5B546}" srcOrd="0" destOrd="0" presId="urn:microsoft.com/office/officeart/2005/8/layout/bList2"/>
    <dgm:cxn modelId="{68E66B9E-DE70-4B5B-9AFA-EA56536B3A8D}" type="presParOf" srcId="{9C126D2C-E476-40AB-B0DF-BB0E5AD317A4}" destId="{16A60939-C31F-4611-9EF2-B2DE02F4D134}" srcOrd="1" destOrd="0" presId="urn:microsoft.com/office/officeart/2005/8/layout/bList2"/>
    <dgm:cxn modelId="{5399C1C7-EDCA-4E79-B715-3E98A385579D}" type="presParOf" srcId="{9C126D2C-E476-40AB-B0DF-BB0E5AD317A4}" destId="{B99448D2-988B-405A-80BA-28B9EC7B34A8}" srcOrd="2" destOrd="0" presId="urn:microsoft.com/office/officeart/2005/8/layout/bList2"/>
    <dgm:cxn modelId="{86104151-3F83-4E08-B3C0-AC0F7256C3E2}" type="presParOf" srcId="{9C126D2C-E476-40AB-B0DF-BB0E5AD317A4}" destId="{1AD22F56-7D50-4F83-AE3E-7BC8BE2FBD11}" srcOrd="3" destOrd="0" presId="urn:microsoft.com/office/officeart/2005/8/layout/bList2"/>
    <dgm:cxn modelId="{852204D4-5A67-4429-9732-5DE979D9579E}" type="presParOf" srcId="{CE514CD3-3A1F-48BF-86A7-C4178B2B510E}" destId="{C3855B0E-15E7-4DC7-87C8-9EE016615D8D}" srcOrd="3" destOrd="0" presId="urn:microsoft.com/office/officeart/2005/8/layout/bList2"/>
    <dgm:cxn modelId="{211A876C-8F65-4F60-995C-E4C1D17E3024}" type="presParOf" srcId="{CE514CD3-3A1F-48BF-86A7-C4178B2B510E}" destId="{08953C30-8B3D-460B-BE61-E38CFC0BBF3E}" srcOrd="4" destOrd="0" presId="urn:microsoft.com/office/officeart/2005/8/layout/bList2"/>
    <dgm:cxn modelId="{40CCFDD7-6982-4D89-BD8B-4A52DECD4F28}" type="presParOf" srcId="{08953C30-8B3D-460B-BE61-E38CFC0BBF3E}" destId="{285B2DAA-F4D4-4F65-A11E-4EFCA128197A}" srcOrd="0" destOrd="0" presId="urn:microsoft.com/office/officeart/2005/8/layout/bList2"/>
    <dgm:cxn modelId="{03384F29-D786-4EF1-9D38-66B1137F9310}" type="presParOf" srcId="{08953C30-8B3D-460B-BE61-E38CFC0BBF3E}" destId="{C200744C-AB47-4FB0-A5B2-99FB88510BE7}" srcOrd="1" destOrd="0" presId="urn:microsoft.com/office/officeart/2005/8/layout/bList2"/>
    <dgm:cxn modelId="{502A0573-57D6-4839-BCE9-BF677040DAE5}" type="presParOf" srcId="{08953C30-8B3D-460B-BE61-E38CFC0BBF3E}" destId="{1C43283A-C536-45DB-82B0-77DFCDF4A982}" srcOrd="2" destOrd="0" presId="urn:microsoft.com/office/officeart/2005/8/layout/bList2"/>
    <dgm:cxn modelId="{2065E350-FC13-4990-B611-ED7A7801EF95}" type="presParOf" srcId="{08953C30-8B3D-460B-BE61-E38CFC0BBF3E}" destId="{8AC94364-5884-4C1E-83A9-C302E0F55B37}" srcOrd="3" destOrd="0" presId="urn:microsoft.com/office/officeart/2005/8/layout/bList2"/>
    <dgm:cxn modelId="{84951140-2ECF-49D7-830C-5BBD10EB7880}" type="presParOf" srcId="{CE514CD3-3A1F-48BF-86A7-C4178B2B510E}" destId="{D5007DD3-376F-460B-9A39-985746420F30}" srcOrd="5" destOrd="0" presId="urn:microsoft.com/office/officeart/2005/8/layout/bList2"/>
    <dgm:cxn modelId="{DD809E91-BC34-4EA5-B239-DD35A1ECD5B3}" type="presParOf" srcId="{CE514CD3-3A1F-48BF-86A7-C4178B2B510E}" destId="{B1951206-B51F-466E-BE0F-742DE12BFA64}" srcOrd="6" destOrd="0" presId="urn:microsoft.com/office/officeart/2005/8/layout/bList2"/>
    <dgm:cxn modelId="{CD849722-DF15-4F6D-A4F9-84127AD16BFA}" type="presParOf" srcId="{B1951206-B51F-466E-BE0F-742DE12BFA64}" destId="{7FCE8B10-3766-49BD-A1D2-5B1C15EC6B1F}" srcOrd="0" destOrd="0" presId="urn:microsoft.com/office/officeart/2005/8/layout/bList2"/>
    <dgm:cxn modelId="{D2125C4B-E86A-43EC-BF8C-56F8EC400136}" type="presParOf" srcId="{B1951206-B51F-466E-BE0F-742DE12BFA64}" destId="{158C49AE-153C-4F7A-9E9C-C7F5A07152D8}" srcOrd="1" destOrd="0" presId="urn:microsoft.com/office/officeart/2005/8/layout/bList2"/>
    <dgm:cxn modelId="{969C29C2-FD26-450D-B97B-9CEFEF7F2E10}" type="presParOf" srcId="{B1951206-B51F-466E-BE0F-742DE12BFA64}" destId="{1B1454FF-6682-4193-86C3-EBA6C89E7FC3}" srcOrd="2" destOrd="0" presId="urn:microsoft.com/office/officeart/2005/8/layout/bList2"/>
    <dgm:cxn modelId="{9641E034-A61B-47DE-8D98-7B61CC0280EB}" type="presParOf" srcId="{B1951206-B51F-466E-BE0F-742DE12BFA64}" destId="{8D9460F8-BE8C-4DEE-90CA-E12F0A87D7DA}" srcOrd="3" destOrd="0" presId="urn:microsoft.com/office/officeart/2005/8/layout/bList2"/>
    <dgm:cxn modelId="{5D488A91-52F7-43BD-9794-ED225F5A6AE3}" type="presParOf" srcId="{CE514CD3-3A1F-48BF-86A7-C4178B2B510E}" destId="{3D8F8820-3709-49F9-B6F8-1092E45D7E7B}" srcOrd="7" destOrd="0" presId="urn:microsoft.com/office/officeart/2005/8/layout/bList2"/>
    <dgm:cxn modelId="{4BB7A76A-4070-4EC2-A678-E63C1EE33BE7}" type="presParOf" srcId="{CE514CD3-3A1F-48BF-86A7-C4178B2B510E}" destId="{E5812952-2366-4F31-A513-FC260878AD8C}" srcOrd="8" destOrd="0" presId="urn:microsoft.com/office/officeart/2005/8/layout/bList2"/>
    <dgm:cxn modelId="{448DBD1F-508A-4DF5-B79E-24ADCEE4A49C}" type="presParOf" srcId="{E5812952-2366-4F31-A513-FC260878AD8C}" destId="{FE202177-9619-4205-A7F8-457AE57805B4}" srcOrd="0" destOrd="0" presId="urn:microsoft.com/office/officeart/2005/8/layout/bList2"/>
    <dgm:cxn modelId="{6F08CA89-3B54-41D9-BCCE-B5298C50CFB0}" type="presParOf" srcId="{E5812952-2366-4F31-A513-FC260878AD8C}" destId="{14FEF617-62D1-4BC9-9B46-6CA89DF24DCE}" srcOrd="1" destOrd="0" presId="urn:microsoft.com/office/officeart/2005/8/layout/bList2"/>
    <dgm:cxn modelId="{38499415-6AA7-41B2-90BE-F8EEF193C8F2}" type="presParOf" srcId="{E5812952-2366-4F31-A513-FC260878AD8C}" destId="{A0BA02EE-170C-4A60-8887-BF7BD02AB2F6}" srcOrd="2" destOrd="0" presId="urn:microsoft.com/office/officeart/2005/8/layout/bList2"/>
    <dgm:cxn modelId="{81AFAF0D-43C8-4F3D-9F46-5D19B2595F07}" type="presParOf" srcId="{E5812952-2366-4F31-A513-FC260878AD8C}" destId="{3EB108B5-10C4-4CFD-AACA-3D5B08A7704B}" srcOrd="3" destOrd="0" presId="urn:microsoft.com/office/officeart/2005/8/layout/b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0F7D34-C9D0-4089-A6E4-EBBA5279FD15}">
      <dsp:nvSpPr>
        <dsp:cNvPr id="0" name=""/>
        <dsp:cNvSpPr/>
      </dsp:nvSpPr>
      <dsp:spPr>
        <a:xfrm>
          <a:off x="3848758" y="0"/>
          <a:ext cx="1403885" cy="1403885"/>
        </a:xfrm>
        <a:prstGeom prst="ellipse">
          <a:avLst/>
        </a:prstGeom>
        <a:blipFill rotWithShape="0">
          <a:blip xmlns:r="http://schemas.openxmlformats.org/officeDocument/2006/relationships" r:embed="rId1"/>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2800350" rtl="0">
            <a:lnSpc>
              <a:spcPct val="90000"/>
            </a:lnSpc>
            <a:spcBef>
              <a:spcPct val="0"/>
            </a:spcBef>
            <a:spcAft>
              <a:spcPct val="35000"/>
            </a:spcAft>
          </a:pPr>
          <a:endParaRPr lang="en-US" sz="6300" kern="1200" dirty="0"/>
        </a:p>
      </dsp:txBody>
      <dsp:txXfrm>
        <a:off x="4054352" y="205594"/>
        <a:ext cx="992697" cy="992697"/>
      </dsp:txXfrm>
    </dsp:sp>
    <dsp:sp modelId="{D007CBAB-347B-44CD-B3C9-7EB369D92BE7}">
      <dsp:nvSpPr>
        <dsp:cNvPr id="0" name=""/>
        <dsp:cNvSpPr/>
      </dsp:nvSpPr>
      <dsp:spPr>
        <a:xfrm rot="5404225">
          <a:off x="4129205" y="1935089"/>
          <a:ext cx="839378" cy="473811"/>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rot="10800000">
        <a:off x="4200364" y="1958780"/>
        <a:ext cx="697235" cy="284287"/>
      </dsp:txXfrm>
    </dsp:sp>
    <dsp:sp modelId="{0743948B-6E23-4349-815B-91A5F5DA8602}">
      <dsp:nvSpPr>
        <dsp:cNvPr id="0" name=""/>
        <dsp:cNvSpPr/>
      </dsp:nvSpPr>
      <dsp:spPr>
        <a:xfrm>
          <a:off x="3845086" y="2987616"/>
          <a:ext cx="1403885" cy="1403885"/>
        </a:xfrm>
        <a:prstGeom prst="ellipse">
          <a:avLst/>
        </a:prstGeom>
        <a:blipFill rotWithShape="0">
          <a:blip xmlns:r="http://schemas.openxmlformats.org/officeDocument/2006/relationships" r:embed="rId2"/>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2800350" rtl="0">
            <a:lnSpc>
              <a:spcPct val="90000"/>
            </a:lnSpc>
            <a:spcBef>
              <a:spcPct val="0"/>
            </a:spcBef>
            <a:spcAft>
              <a:spcPct val="35000"/>
            </a:spcAft>
          </a:pPr>
          <a:endParaRPr lang="en-US" sz="6300" kern="1200" dirty="0"/>
        </a:p>
      </dsp:txBody>
      <dsp:txXfrm>
        <a:off x="4050680" y="3193210"/>
        <a:ext cx="992697" cy="992697"/>
      </dsp:txXfrm>
    </dsp:sp>
    <dsp:sp modelId="{84DF0BED-4265-434B-83E3-ABE93875BA92}">
      <dsp:nvSpPr>
        <dsp:cNvPr id="0" name=""/>
        <dsp:cNvSpPr/>
      </dsp:nvSpPr>
      <dsp:spPr>
        <a:xfrm rot="10834951">
          <a:off x="2023137" y="3452662"/>
          <a:ext cx="1287510" cy="473811"/>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rot="10800000">
        <a:off x="2165276" y="3548147"/>
        <a:ext cx="1145367" cy="284287"/>
      </dsp:txXfrm>
    </dsp:sp>
    <dsp:sp modelId="{DCD93974-5FF6-4B16-861A-89C19F2D72A7}">
      <dsp:nvSpPr>
        <dsp:cNvPr id="0" name=""/>
        <dsp:cNvSpPr/>
      </dsp:nvSpPr>
      <dsp:spPr>
        <a:xfrm>
          <a:off x="11936" y="2987634"/>
          <a:ext cx="1403885" cy="1403885"/>
        </a:xfrm>
        <a:prstGeom prst="ellipse">
          <a:avLst/>
        </a:prstGeom>
        <a:blipFill rotWithShape="0">
          <a:blip xmlns:r="http://schemas.openxmlformats.org/officeDocument/2006/relationships" r:embed="rId3"/>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2800350" rtl="0">
            <a:lnSpc>
              <a:spcPct val="90000"/>
            </a:lnSpc>
            <a:spcBef>
              <a:spcPct val="0"/>
            </a:spcBef>
            <a:spcAft>
              <a:spcPct val="35000"/>
            </a:spcAft>
          </a:pPr>
          <a:endParaRPr lang="en-US" sz="6300" kern="1200" dirty="0"/>
        </a:p>
      </dsp:txBody>
      <dsp:txXfrm>
        <a:off x="217530" y="3193228"/>
        <a:ext cx="992697" cy="992697"/>
      </dsp:txXfrm>
    </dsp:sp>
    <dsp:sp modelId="{C5CDF5D3-AEDE-4C48-BE51-62F706A4D00D}">
      <dsp:nvSpPr>
        <dsp:cNvPr id="0" name=""/>
        <dsp:cNvSpPr/>
      </dsp:nvSpPr>
      <dsp:spPr>
        <a:xfrm rot="16200007">
          <a:off x="294188" y="1982610"/>
          <a:ext cx="839386" cy="473811"/>
        </a:xfrm>
        <a:prstGeom prst="rightArrow">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a:off x="365259" y="2148443"/>
        <a:ext cx="697243" cy="284287"/>
      </dsp:txXfrm>
    </dsp:sp>
    <dsp:sp modelId="{F4B7D339-912D-4E85-8433-A7BA052A0E27}">
      <dsp:nvSpPr>
        <dsp:cNvPr id="0" name=""/>
        <dsp:cNvSpPr/>
      </dsp:nvSpPr>
      <dsp:spPr>
        <a:xfrm>
          <a:off x="11942" y="1"/>
          <a:ext cx="1403885" cy="1403885"/>
        </a:xfrm>
        <a:prstGeom prst="ellipse">
          <a:avLst/>
        </a:prstGeom>
        <a:blipFill rotWithShape="0">
          <a:blip xmlns:r="http://schemas.openxmlformats.org/officeDocument/2006/relationships" r:embed="rId4"/>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2800350" rtl="0">
            <a:lnSpc>
              <a:spcPct val="90000"/>
            </a:lnSpc>
            <a:spcBef>
              <a:spcPct val="0"/>
            </a:spcBef>
            <a:spcAft>
              <a:spcPct val="35000"/>
            </a:spcAft>
          </a:pPr>
          <a:endParaRPr lang="en-US" sz="6300" kern="1200" dirty="0"/>
        </a:p>
      </dsp:txBody>
      <dsp:txXfrm>
        <a:off x="217536" y="205595"/>
        <a:ext cx="992697" cy="992697"/>
      </dsp:txXfrm>
    </dsp:sp>
    <dsp:sp modelId="{74A29380-89CC-496F-B311-8434CEE3C80B}">
      <dsp:nvSpPr>
        <dsp:cNvPr id="0" name=""/>
        <dsp:cNvSpPr/>
      </dsp:nvSpPr>
      <dsp:spPr>
        <a:xfrm rot="25720">
          <a:off x="1951072" y="465037"/>
          <a:ext cx="1289453" cy="473811"/>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baseline="0" dirty="0">
            <a:solidFill>
              <a:schemeClr val="tx1"/>
            </a:solidFill>
          </a:endParaRPr>
        </a:p>
      </dsp:txBody>
      <dsp:txXfrm>
        <a:off x="1951074" y="559267"/>
        <a:ext cx="1147310" cy="2842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DEAFCB-3193-4667-A847-D06CA4902F6A}">
      <dsp:nvSpPr>
        <dsp:cNvPr id="0" name=""/>
        <dsp:cNvSpPr/>
      </dsp:nvSpPr>
      <dsp:spPr>
        <a:xfrm>
          <a:off x="4848" y="1175218"/>
          <a:ext cx="2044666" cy="1526300"/>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95250" rIns="31750" bIns="31750" numCol="1" spcCol="1270" anchor="ctr" anchorCtr="0">
          <a:noAutofit/>
        </a:bodyPr>
        <a:lstStyle/>
        <a:p>
          <a:pPr marL="228600" lvl="1" indent="-228600" algn="ctr" defTabSz="1111250">
            <a:lnSpc>
              <a:spcPct val="90000"/>
            </a:lnSpc>
            <a:spcBef>
              <a:spcPct val="0"/>
            </a:spcBef>
            <a:spcAft>
              <a:spcPct val="15000"/>
            </a:spcAft>
            <a:buChar char="••"/>
          </a:pPr>
          <a:r>
            <a:rPr lang="en-US" sz="2500" b="1"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Sources</a:t>
          </a:r>
        </a:p>
      </dsp:txBody>
      <dsp:txXfrm>
        <a:off x="40611" y="1210981"/>
        <a:ext cx="1973140" cy="1490537"/>
      </dsp:txXfrm>
    </dsp:sp>
    <dsp:sp modelId="{5132F575-2B46-4BB9-B668-C1A1FEFBFA14}">
      <dsp:nvSpPr>
        <dsp:cNvPr id="0" name=""/>
        <dsp:cNvSpPr/>
      </dsp:nvSpPr>
      <dsp:spPr>
        <a:xfrm>
          <a:off x="6402" y="2364588"/>
          <a:ext cx="2044666" cy="129503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lvl="0" algn="l" defTabSz="800100">
            <a:lnSpc>
              <a:spcPct val="90000"/>
            </a:lnSpc>
            <a:spcBef>
              <a:spcPct val="0"/>
            </a:spcBef>
            <a:spcAft>
              <a:spcPct val="35000"/>
            </a:spcAft>
          </a:pPr>
          <a:r>
            <a:rPr lang="en-US" sz="1800"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Voltage and current sources</a:t>
          </a:r>
          <a:endParaRPr lang="en-US" sz="1800" kern="1200" dirty="0">
            <a:solidFill>
              <a:schemeClr val="tx1"/>
            </a:solidFill>
          </a:endParaRPr>
        </a:p>
      </dsp:txBody>
      <dsp:txXfrm>
        <a:off x="6402" y="2364588"/>
        <a:ext cx="1439905" cy="1295035"/>
      </dsp:txXfrm>
    </dsp:sp>
    <dsp:sp modelId="{57D61BD3-5680-405A-8786-38934D242EDC}">
      <dsp:nvSpPr>
        <dsp:cNvPr id="0" name=""/>
        <dsp:cNvSpPr/>
      </dsp:nvSpPr>
      <dsp:spPr>
        <a:xfrm>
          <a:off x="1504148" y="2788200"/>
          <a:ext cx="715633" cy="71563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FC58FC-F1CD-4BD9-AD70-2223E7D5B546}">
      <dsp:nvSpPr>
        <dsp:cNvPr id="0" name=""/>
        <dsp:cNvSpPr/>
      </dsp:nvSpPr>
      <dsp:spPr>
        <a:xfrm>
          <a:off x="2397075" y="1145409"/>
          <a:ext cx="2044666" cy="1526300"/>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95250" rIns="31750" bIns="31750" numCol="1" spcCol="1270" anchor="ctr" anchorCtr="0">
          <a:noAutofit/>
        </a:bodyPr>
        <a:lstStyle/>
        <a:p>
          <a:pPr marL="228600" lvl="1" indent="-228600" algn="ctr" defTabSz="1111250">
            <a:lnSpc>
              <a:spcPct val="90000"/>
            </a:lnSpc>
            <a:spcBef>
              <a:spcPct val="0"/>
            </a:spcBef>
            <a:spcAft>
              <a:spcPct val="15000"/>
            </a:spcAft>
            <a:buChar char="••"/>
          </a:pPr>
          <a:r>
            <a:rPr lang="en-US" sz="2500" b="1"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Switches</a:t>
          </a:r>
          <a:endParaRPr lang="en-US" sz="2500" kern="1200" dirty="0">
            <a:solidFill>
              <a:schemeClr val="tx1"/>
            </a:solidFill>
          </a:endParaRPr>
        </a:p>
      </dsp:txBody>
      <dsp:txXfrm>
        <a:off x="2432838" y="1181172"/>
        <a:ext cx="1973140" cy="1490537"/>
      </dsp:txXfrm>
    </dsp:sp>
    <dsp:sp modelId="{B99448D2-988B-405A-80BA-28B9EC7B34A8}">
      <dsp:nvSpPr>
        <dsp:cNvPr id="0" name=""/>
        <dsp:cNvSpPr/>
      </dsp:nvSpPr>
      <dsp:spPr>
        <a:xfrm>
          <a:off x="2397075" y="2327862"/>
          <a:ext cx="2044666" cy="134400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lvl="0" algn="l" defTabSz="800100">
            <a:lnSpc>
              <a:spcPct val="90000"/>
            </a:lnSpc>
            <a:spcBef>
              <a:spcPct val="0"/>
            </a:spcBef>
            <a:spcAft>
              <a:spcPct val="35000"/>
            </a:spcAft>
          </a:pPr>
          <a:r>
            <a:rPr lang="en-US" sz="1800"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Controlling the flow of Electrons</a:t>
          </a:r>
        </a:p>
      </dsp:txBody>
      <dsp:txXfrm>
        <a:off x="2397075" y="2327862"/>
        <a:ext cx="1439905" cy="1344002"/>
      </dsp:txXfrm>
    </dsp:sp>
    <dsp:sp modelId="{1AD22F56-7D50-4F83-AE3E-7BC8BE2FBD11}">
      <dsp:nvSpPr>
        <dsp:cNvPr id="0" name=""/>
        <dsp:cNvSpPr/>
      </dsp:nvSpPr>
      <dsp:spPr>
        <a:xfrm>
          <a:off x="3894821" y="2775958"/>
          <a:ext cx="715633" cy="715633"/>
        </a:xfrm>
        <a:prstGeom prst="ellipse">
          <a:avLst/>
        </a:prstGeom>
        <a:blipFill>
          <a:blip xmlns:r="http://schemas.openxmlformats.org/officeDocument/2006/relationships" r:embed="rId2"/>
          <a:srcRect/>
          <a:stretch>
            <a:fillRect/>
          </a:stretch>
        </a:blip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5B2DAA-F4D4-4F65-A11E-4EFCA128197A}">
      <dsp:nvSpPr>
        <dsp:cNvPr id="0" name=""/>
        <dsp:cNvSpPr/>
      </dsp:nvSpPr>
      <dsp:spPr>
        <a:xfrm>
          <a:off x="4790079" y="1143494"/>
          <a:ext cx="2044666" cy="1526300"/>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95250" rIns="31750" bIns="31750" numCol="1" spcCol="1270" anchor="ctr" anchorCtr="0">
          <a:noAutofit/>
        </a:bodyPr>
        <a:lstStyle/>
        <a:p>
          <a:pPr marL="228600" lvl="1" indent="-228600" algn="ctr" defTabSz="1111250">
            <a:lnSpc>
              <a:spcPct val="90000"/>
            </a:lnSpc>
            <a:spcBef>
              <a:spcPct val="0"/>
            </a:spcBef>
            <a:spcAft>
              <a:spcPct val="15000"/>
            </a:spcAft>
            <a:buChar char="••"/>
          </a:pPr>
          <a:r>
            <a:rPr lang="en-US" sz="2500" b="1"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Active Components</a:t>
          </a:r>
          <a:endParaRPr lang="en-US" sz="2500" kern="1200" dirty="0">
            <a:solidFill>
              <a:schemeClr val="tx1"/>
            </a:solidFill>
          </a:endParaRPr>
        </a:p>
      </dsp:txBody>
      <dsp:txXfrm>
        <a:off x="4825842" y="1179257"/>
        <a:ext cx="1973140" cy="1490537"/>
      </dsp:txXfrm>
    </dsp:sp>
    <dsp:sp modelId="{1C43283A-C536-45DB-82B0-77DFCDF4A982}">
      <dsp:nvSpPr>
        <dsp:cNvPr id="0" name=""/>
        <dsp:cNvSpPr/>
      </dsp:nvSpPr>
      <dsp:spPr>
        <a:xfrm>
          <a:off x="4787748" y="2322576"/>
          <a:ext cx="2044666" cy="135105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lvl="0" algn="l" defTabSz="800100">
            <a:lnSpc>
              <a:spcPct val="90000"/>
            </a:lnSpc>
            <a:spcBef>
              <a:spcPct val="0"/>
            </a:spcBef>
            <a:spcAft>
              <a:spcPct val="35000"/>
            </a:spcAft>
          </a:pPr>
          <a:r>
            <a:rPr lang="en-US" sz="1800"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Diodes, Transistors and ICs</a:t>
          </a:r>
          <a:endParaRPr lang="en-US" sz="1800" kern="1200" dirty="0">
            <a:solidFill>
              <a:schemeClr val="tx1"/>
            </a:solidFill>
          </a:endParaRPr>
        </a:p>
      </dsp:txBody>
      <dsp:txXfrm>
        <a:off x="4787748" y="2322576"/>
        <a:ext cx="1439905" cy="1351051"/>
      </dsp:txXfrm>
    </dsp:sp>
    <dsp:sp modelId="{8AC94364-5884-4C1E-83A9-C302E0F55B37}">
      <dsp:nvSpPr>
        <dsp:cNvPr id="0" name=""/>
        <dsp:cNvSpPr/>
      </dsp:nvSpPr>
      <dsp:spPr>
        <a:xfrm>
          <a:off x="6285495" y="2774196"/>
          <a:ext cx="715633" cy="715633"/>
        </a:xfrm>
        <a:prstGeom prst="ellipse">
          <a:avLst/>
        </a:prstGeom>
        <a:blipFill>
          <a:blip xmlns:r="http://schemas.openxmlformats.org/officeDocument/2006/relationships" r:embed="rId3" cstate="print">
            <a:extLst>
              <a:ext uri="{BEBA8EAE-BF5A-486C-A8C5-ECC9F3942E4B}">
                <a14:imgProps xmlns:a14="http://schemas.microsoft.com/office/drawing/2010/main">
                  <a14:imgLayer r:embed="rId4">
                    <a14:imgEffect>
                      <a14:brightnessContrast contrast="3000"/>
                    </a14:imgEffect>
                  </a14:imgLayer>
                </a14:imgProps>
              </a:ext>
              <a:ext uri="{28A0092B-C50C-407E-A947-70E740481C1C}">
                <a14:useLocalDpi xmlns:a14="http://schemas.microsoft.com/office/drawing/2010/main" val="0"/>
              </a:ext>
            </a:extLst>
          </a:blip>
          <a:stretch>
            <a:fillRect/>
          </a:stretch>
        </a:blipFill>
        <a:ln w="12700" cap="flat" cmpd="sng" algn="ctr">
          <a:solidFill>
            <a:schemeClr val="accent4">
              <a:tint val="40000"/>
              <a:alpha val="90000"/>
              <a:hueOff val="0"/>
              <a:satOff val="0"/>
              <a:lumOff val="0"/>
              <a:alphaOff val="0"/>
            </a:schemeClr>
          </a:solidFill>
          <a:prstDash val="solid"/>
          <a:miter lim="800000"/>
        </a:ln>
        <a:effectLst>
          <a:glow rad="127000">
            <a:schemeClr val="tx1"/>
          </a:glow>
        </a:effectLst>
      </dsp:spPr>
      <dsp:style>
        <a:lnRef idx="2">
          <a:scrgbClr r="0" g="0" b="0"/>
        </a:lnRef>
        <a:fillRef idx="1">
          <a:scrgbClr r="0" g="0" b="0"/>
        </a:fillRef>
        <a:effectRef idx="0">
          <a:scrgbClr r="0" g="0" b="0"/>
        </a:effectRef>
        <a:fontRef idx="minor"/>
      </dsp:style>
    </dsp:sp>
    <dsp:sp modelId="{7FCE8B10-3766-49BD-A1D2-5B1C15EC6B1F}">
      <dsp:nvSpPr>
        <dsp:cNvPr id="0" name=""/>
        <dsp:cNvSpPr/>
      </dsp:nvSpPr>
      <dsp:spPr>
        <a:xfrm>
          <a:off x="7178421" y="1148513"/>
          <a:ext cx="2044666" cy="1526300"/>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95250" rIns="31750" bIns="31750" numCol="1" spcCol="1270" anchor="ctr" anchorCtr="0">
          <a:noAutofit/>
        </a:bodyPr>
        <a:lstStyle/>
        <a:p>
          <a:pPr marL="228600" lvl="1" indent="-228600" algn="ctr" defTabSz="1111250">
            <a:lnSpc>
              <a:spcPct val="90000"/>
            </a:lnSpc>
            <a:spcBef>
              <a:spcPct val="0"/>
            </a:spcBef>
            <a:spcAft>
              <a:spcPct val="15000"/>
            </a:spcAft>
            <a:buChar char="••"/>
          </a:pPr>
          <a:r>
            <a:rPr lang="en-US" sz="2500" b="1"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Passive Components</a:t>
          </a:r>
          <a:endParaRPr lang="en-US" sz="2500" kern="1200" dirty="0">
            <a:solidFill>
              <a:schemeClr val="tx1"/>
            </a:solidFill>
          </a:endParaRPr>
        </a:p>
      </dsp:txBody>
      <dsp:txXfrm>
        <a:off x="7214184" y="1184276"/>
        <a:ext cx="1973140" cy="1490537"/>
      </dsp:txXfrm>
    </dsp:sp>
    <dsp:sp modelId="{1B1454FF-6682-4193-86C3-EBA6C89E7FC3}">
      <dsp:nvSpPr>
        <dsp:cNvPr id="0" name=""/>
        <dsp:cNvSpPr/>
      </dsp:nvSpPr>
      <dsp:spPr>
        <a:xfrm>
          <a:off x="7178421" y="2337175"/>
          <a:ext cx="2044666" cy="1331585"/>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lvl="0" algn="l" defTabSz="800100">
            <a:lnSpc>
              <a:spcPct val="90000"/>
            </a:lnSpc>
            <a:spcBef>
              <a:spcPct val="0"/>
            </a:spcBef>
            <a:spcAft>
              <a:spcPct val="35000"/>
            </a:spcAft>
          </a:pPr>
          <a:r>
            <a:rPr lang="en-US" sz="1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Resistors, Capacitors and Inductors</a:t>
          </a:r>
        </a:p>
      </dsp:txBody>
      <dsp:txXfrm>
        <a:off x="7178421" y="2337175"/>
        <a:ext cx="1439905" cy="1331585"/>
      </dsp:txXfrm>
    </dsp:sp>
    <dsp:sp modelId="{8D9460F8-BE8C-4DEE-90CA-E12F0A87D7DA}">
      <dsp:nvSpPr>
        <dsp:cNvPr id="0" name=""/>
        <dsp:cNvSpPr/>
      </dsp:nvSpPr>
      <dsp:spPr>
        <a:xfrm>
          <a:off x="8676168" y="2779062"/>
          <a:ext cx="715633" cy="715633"/>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202177-9619-4205-A7F8-457AE57805B4}">
      <dsp:nvSpPr>
        <dsp:cNvPr id="0" name=""/>
        <dsp:cNvSpPr/>
      </dsp:nvSpPr>
      <dsp:spPr>
        <a:xfrm>
          <a:off x="9569095" y="1126953"/>
          <a:ext cx="2044666" cy="1526300"/>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1750" tIns="95250" rIns="31750" bIns="31750" numCol="1" spcCol="1270" anchor="ctr" anchorCtr="0">
          <a:noAutofit/>
        </a:bodyPr>
        <a:lstStyle/>
        <a:p>
          <a:pPr marL="228600" lvl="1" indent="-228600" algn="ctr" defTabSz="1111250">
            <a:lnSpc>
              <a:spcPct val="90000"/>
            </a:lnSpc>
            <a:spcBef>
              <a:spcPct val="0"/>
            </a:spcBef>
            <a:spcAft>
              <a:spcPct val="15000"/>
            </a:spcAft>
            <a:buChar char="••"/>
          </a:pPr>
          <a:r>
            <a:rPr lang="en-US" sz="2500" b="1"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Ground</a:t>
          </a:r>
          <a:endParaRPr lang="en-US" sz="2500" kern="1200" dirty="0">
            <a:solidFill>
              <a:schemeClr val="tx1"/>
            </a:solidFill>
          </a:endParaRPr>
        </a:p>
      </dsp:txBody>
      <dsp:txXfrm>
        <a:off x="9604858" y="1162716"/>
        <a:ext cx="1973140" cy="1490537"/>
      </dsp:txXfrm>
    </dsp:sp>
    <dsp:sp modelId="{A0BA02EE-170C-4A60-8887-BF7BD02AB2F6}">
      <dsp:nvSpPr>
        <dsp:cNvPr id="0" name=""/>
        <dsp:cNvSpPr/>
      </dsp:nvSpPr>
      <dsp:spPr>
        <a:xfrm>
          <a:off x="9569095" y="2272496"/>
          <a:ext cx="2044666" cy="1417824"/>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lvl="0" algn="l" defTabSz="800100">
            <a:lnSpc>
              <a:spcPct val="90000"/>
            </a:lnSpc>
            <a:spcBef>
              <a:spcPct val="0"/>
            </a:spcBef>
            <a:spcAft>
              <a:spcPct val="35000"/>
            </a:spcAft>
            <a:buNone/>
          </a:pPr>
          <a:r>
            <a:rPr lang="en-US" sz="1800"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Reference point for Voltage Level</a:t>
          </a:r>
          <a:endParaRPr lang="en-US" sz="1800" kern="1200" dirty="0">
            <a:solidFill>
              <a:schemeClr val="tx1"/>
            </a:solidFill>
          </a:endParaRPr>
        </a:p>
      </dsp:txBody>
      <dsp:txXfrm>
        <a:off x="9569095" y="2272496"/>
        <a:ext cx="1439905" cy="1417824"/>
      </dsp:txXfrm>
    </dsp:sp>
    <dsp:sp modelId="{3EB108B5-10C4-4CFD-AACA-3D5B08A7704B}">
      <dsp:nvSpPr>
        <dsp:cNvPr id="0" name=""/>
        <dsp:cNvSpPr/>
      </dsp:nvSpPr>
      <dsp:spPr>
        <a:xfrm>
          <a:off x="11066841" y="2757502"/>
          <a:ext cx="715633" cy="715633"/>
        </a:xfrm>
        <a:prstGeom prst="ellipse">
          <a:avLst/>
        </a:prstGeom>
        <a:blipFill>
          <a:blip xmlns:r="http://schemas.openxmlformats.org/officeDocument/2006/relationships" r:embed="rId6"/>
          <a:stretch>
            <a:fillRect/>
          </a:stretch>
        </a:blip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Relationships xmlns="http://schemas.openxmlformats.org/package/2006/relationships"><Relationship Id="rId1" Type="http://schemas.openxmlformats.org/officeDocument/2006/relationships/theme" Target="../theme/theme2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9"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1270"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1271"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1272" name="PlaceHolder 4"/>
          <p:cNvSpPr>
            <a:spLocks noGrp="1"/>
          </p:cNvSpPr>
          <p:nvPr>
            <p:ph type="dt" idx="13"/>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1273" name="PlaceHolder 5"/>
          <p:cNvSpPr>
            <a:spLocks noGrp="1"/>
          </p:cNvSpPr>
          <p:nvPr>
            <p:ph type="ftr" idx="14"/>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274" name="PlaceHolder 6"/>
          <p:cNvSpPr>
            <a:spLocks noGrp="1"/>
          </p:cNvSpPr>
          <p:nvPr>
            <p:ph type="sldNum" idx="15"/>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83E9F3D4-B68F-4609-88F8-298F240023D2}"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9" name="PlaceHolder 1"/>
          <p:cNvSpPr>
            <a:spLocks noGrp="1"/>
          </p:cNvSpPr>
          <p:nvPr>
            <p:ph type="sldImg"/>
          </p:nvPr>
        </p:nvSpPr>
        <p:spPr>
          <a:xfrm>
            <a:off x="380880" y="685800"/>
            <a:ext cx="6094800" cy="3427920"/>
          </a:xfrm>
          <a:prstGeom prst="rect">
            <a:avLst/>
          </a:prstGeom>
          <a:ln w="0">
            <a:noFill/>
          </a:ln>
        </p:spPr>
      </p:sp>
      <p:sp>
        <p:nvSpPr>
          <p:cNvPr id="1590"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1591" name="PlaceHolder 3"/>
          <p:cNvSpPr>
            <a:spLocks noGrp="1"/>
          </p:cNvSpPr>
          <p:nvPr>
            <p:ph type="sldNum" idx="26"/>
          </p:nvPr>
        </p:nvSpPr>
        <p:spPr>
          <a:xfrm>
            <a:off x="3884760" y="8685360"/>
            <a:ext cx="2970720" cy="456120"/>
          </a:xfrm>
          <a:prstGeom prst="rect">
            <a:avLst/>
          </a:prstGeom>
          <a:noFill/>
          <a:ln w="0">
            <a:noFill/>
          </a:ln>
        </p:spPr>
        <p:txBody>
          <a:bodyPr lIns="0" rIns="0" tIns="0" bIns="0" anchor="b">
            <a:noAutofit/>
          </a:bodyPr>
          <a:lstStyle>
            <a:lvl1pPr indent="0" algn="r" defTabSz="457200">
              <a:lnSpc>
                <a:spcPct val="100000"/>
              </a:lnSpc>
              <a:buNone/>
              <a:tabLst>
                <a:tab algn="l" pos="0"/>
              </a:tabLst>
              <a:defRPr b="0" lang="en-US" sz="1200" spc="-1" strike="noStrike">
                <a:solidFill>
                  <a:schemeClr val="dk1"/>
                </a:solidFill>
                <a:latin typeface="+mn-lt"/>
                <a:ea typeface="+mn-ea"/>
              </a:defRPr>
            </a:lvl1pPr>
          </a:lstStyle>
          <a:p>
            <a:pPr indent="0" algn="r" defTabSz="457200">
              <a:lnSpc>
                <a:spcPct val="100000"/>
              </a:lnSpc>
              <a:buNone/>
              <a:tabLst>
                <a:tab algn="l" pos="0"/>
              </a:tabLst>
            </a:pPr>
            <a:fld id="{3C0556DB-660B-44B1-A7F1-1D6446DB111F}"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2" name="PlaceHolder 1"/>
          <p:cNvSpPr>
            <a:spLocks noGrp="1"/>
          </p:cNvSpPr>
          <p:nvPr>
            <p:ph type="sldImg"/>
          </p:nvPr>
        </p:nvSpPr>
        <p:spPr>
          <a:xfrm>
            <a:off x="380880" y="685800"/>
            <a:ext cx="6094800" cy="3427920"/>
          </a:xfrm>
          <a:prstGeom prst="rect">
            <a:avLst/>
          </a:prstGeom>
          <a:ln w="0">
            <a:noFill/>
          </a:ln>
        </p:spPr>
      </p:sp>
      <p:sp>
        <p:nvSpPr>
          <p:cNvPr id="1593" name="PlaceHolder 2"/>
          <p:cNvSpPr>
            <a:spLocks noGrp="1"/>
          </p:cNvSpPr>
          <p:nvPr>
            <p:ph type="body"/>
          </p:nvPr>
        </p:nvSpPr>
        <p:spPr>
          <a:xfrm>
            <a:off x="685800" y="4343400"/>
            <a:ext cx="5485320" cy="411372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1594" name="PlaceHolder 3"/>
          <p:cNvSpPr>
            <a:spLocks noGrp="1"/>
          </p:cNvSpPr>
          <p:nvPr>
            <p:ph type="sldNum" idx="27"/>
          </p:nvPr>
        </p:nvSpPr>
        <p:spPr>
          <a:xfrm>
            <a:off x="3884760" y="8685360"/>
            <a:ext cx="2970720" cy="456120"/>
          </a:xfrm>
          <a:prstGeom prst="rect">
            <a:avLst/>
          </a:prstGeom>
          <a:noFill/>
          <a:ln w="0">
            <a:noFill/>
          </a:ln>
        </p:spPr>
        <p:txBody>
          <a:bodyPr lIns="0" rIns="0" tIns="0" bIns="0" anchor="b">
            <a:noAutofit/>
          </a:bodyPr>
          <a:lstStyle>
            <a:lvl1pPr indent="0" algn="r" defTabSz="457200">
              <a:lnSpc>
                <a:spcPct val="100000"/>
              </a:lnSpc>
              <a:buNone/>
              <a:tabLst>
                <a:tab algn="l" pos="0"/>
              </a:tabLst>
              <a:defRPr b="0" lang="en-US" sz="1200" spc="-1" strike="noStrike">
                <a:solidFill>
                  <a:schemeClr val="dk1"/>
                </a:solidFill>
                <a:latin typeface="+mn-lt"/>
                <a:ea typeface="+mn-ea"/>
              </a:defRPr>
            </a:lvl1pPr>
          </a:lstStyle>
          <a:p>
            <a:pPr indent="0" algn="r" defTabSz="457200">
              <a:lnSpc>
                <a:spcPct val="100000"/>
              </a:lnSpc>
              <a:buNone/>
              <a:tabLst>
                <a:tab algn="l" pos="0"/>
              </a:tabLst>
            </a:pPr>
            <a:fld id="{8AB8B2E3-1749-4EC9-B637-EBBCB1850180}" type="slidenum">
              <a:rPr b="0" lang="en-US" sz="1200" spc="-1" strike="noStrike">
                <a:solidFill>
                  <a:schemeClr val="dk1"/>
                </a:solidFill>
                <a:latin typeface="+mn-lt"/>
                <a:ea typeface="+mn-ea"/>
              </a:rPr>
              <a:t>&lt;number&gt;</a:t>
            </a:fld>
            <a:endParaRPr b="0" lang="en-US" sz="12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3" name="PlaceHolder 1"/>
          <p:cNvSpPr>
            <a:spLocks noGrp="1"/>
          </p:cNvSpPr>
          <p:nvPr>
            <p:ph type="sldImg"/>
          </p:nvPr>
        </p:nvSpPr>
        <p:spPr>
          <a:xfrm>
            <a:off x="685800" y="1143000"/>
            <a:ext cx="5485320" cy="3085200"/>
          </a:xfrm>
          <a:prstGeom prst="rect">
            <a:avLst/>
          </a:prstGeom>
          <a:ln w="0">
            <a:noFill/>
          </a:ln>
        </p:spPr>
      </p:sp>
      <p:sp>
        <p:nvSpPr>
          <p:cNvPr id="1584" name="PlaceHolder 2"/>
          <p:cNvSpPr>
            <a:spLocks noGrp="1"/>
          </p:cNvSpPr>
          <p:nvPr>
            <p:ph type="body"/>
          </p:nvPr>
        </p:nvSpPr>
        <p:spPr>
          <a:xfrm>
            <a:off x="685800" y="4400640"/>
            <a:ext cx="5485320" cy="3599280"/>
          </a:xfrm>
          <a:prstGeom prst="rect">
            <a:avLst/>
          </a:prstGeom>
          <a:noFill/>
          <a:ln w="0">
            <a:noFill/>
          </a:ln>
        </p:spPr>
        <p:txBody>
          <a:bodyPr lIns="0" rIns="0" tIns="0" bIns="0" anchor="t">
            <a:noAutofit/>
          </a:bodyPr>
          <a:p>
            <a:pPr marL="216000" indent="0">
              <a:buNone/>
            </a:pPr>
            <a:endParaRPr b="0" lang="en-US" sz="1800" spc="-1" strike="noStrike">
              <a:solidFill>
                <a:srgbClr val="000000"/>
              </a:solidFill>
              <a:latin typeface="Arial"/>
            </a:endParaRPr>
          </a:p>
        </p:txBody>
      </p:sp>
      <p:sp>
        <p:nvSpPr>
          <p:cNvPr id="1585" name="PlaceHolder 3"/>
          <p:cNvSpPr>
            <a:spLocks noGrp="1"/>
          </p:cNvSpPr>
          <p:nvPr>
            <p:ph type="dt" idx="23"/>
          </p:nvPr>
        </p:nvSpPr>
        <p:spPr>
          <a:xfrm>
            <a:off x="3884760" y="0"/>
            <a:ext cx="2970720" cy="457560"/>
          </a:xfrm>
          <a:prstGeom prst="rect">
            <a:avLst/>
          </a:prstGeom>
          <a:noFill/>
          <a:ln w="0">
            <a:noFill/>
          </a:ln>
        </p:spPr>
        <p:txBody>
          <a:bodyPr lIns="0" rIns="0" tIns="0" bIns="0" anchor="t">
            <a:noAutofit/>
          </a:bodyPr>
          <a:lstStyle>
            <a:lvl1pPr indent="0" algn="r">
              <a:lnSpc>
                <a:spcPct val="100000"/>
              </a:lnSpc>
              <a:buNone/>
              <a:tabLst>
                <a:tab algn="l" pos="0"/>
              </a:tabLst>
              <a:defRPr b="0" lang="en-US" sz="1100" spc="-1" strike="noStrike">
                <a:solidFill>
                  <a:schemeClr val="dk1"/>
                </a:solidFill>
                <a:latin typeface="Arial"/>
                <a:ea typeface="MS PGothic"/>
              </a:defRPr>
            </a:lvl1pPr>
          </a:lstStyle>
          <a:p>
            <a:pPr indent="0" algn="r">
              <a:lnSpc>
                <a:spcPct val="100000"/>
              </a:lnSpc>
              <a:buNone/>
              <a:tabLst>
                <a:tab algn="l" pos="0"/>
              </a:tabLst>
            </a:pPr>
            <a:r>
              <a:rPr b="0" lang="en-US" sz="1100" spc="-1" strike="noStrike">
                <a:solidFill>
                  <a:schemeClr val="dk1"/>
                </a:solidFill>
                <a:latin typeface="Arial"/>
                <a:ea typeface="MS PGothic"/>
              </a:rPr>
              <a:t>2016-05-03 </a:t>
            </a:r>
            <a:endParaRPr b="0" lang="en-US" sz="1100" spc="-1" strike="noStrike">
              <a:solidFill>
                <a:srgbClr val="000000"/>
              </a:solidFill>
              <a:latin typeface="Times New Roman"/>
            </a:endParaRPr>
          </a:p>
        </p:txBody>
      </p:sp>
      <p:sp>
        <p:nvSpPr>
          <p:cNvPr id="1586" name="PlaceHolder 4"/>
          <p:cNvSpPr>
            <a:spLocks noGrp="1"/>
          </p:cNvSpPr>
          <p:nvPr>
            <p:ph type="sldNum" idx="24"/>
          </p:nvPr>
        </p:nvSpPr>
        <p:spPr>
          <a:xfrm>
            <a:off x="3884760" y="8685360"/>
            <a:ext cx="2970720" cy="457560"/>
          </a:xfrm>
          <a:prstGeom prst="rect">
            <a:avLst/>
          </a:prstGeom>
          <a:noFill/>
          <a:ln w="0">
            <a:noFill/>
          </a:ln>
        </p:spPr>
        <p:txBody>
          <a:bodyPr lIns="0" rIns="0" tIns="0" bIns="0" anchor="b">
            <a:noAutofit/>
          </a:bodyPr>
          <a:lstStyle>
            <a:lvl1pPr indent="0" algn="r">
              <a:lnSpc>
                <a:spcPct val="100000"/>
              </a:lnSpc>
              <a:buNone/>
              <a:tabLst>
                <a:tab algn="l" pos="0"/>
              </a:tabLst>
              <a:defRPr b="0" lang="en-US" sz="1100" spc="-1" strike="noStrike">
                <a:solidFill>
                  <a:schemeClr val="dk1"/>
                </a:solidFill>
                <a:latin typeface="Arial"/>
                <a:ea typeface="MS PGothic"/>
              </a:defRPr>
            </a:lvl1pPr>
          </a:lstStyle>
          <a:p>
            <a:pPr indent="0" algn="r">
              <a:lnSpc>
                <a:spcPct val="100000"/>
              </a:lnSpc>
              <a:buNone/>
              <a:tabLst>
                <a:tab algn="l" pos="0"/>
              </a:tabLst>
            </a:pPr>
            <a:fld id="{492B86B4-D9D1-46CD-8E1B-E8BAA144CB6D}" type="slidenum">
              <a:rPr b="0" lang="en-US" sz="1100" spc="-1" strike="noStrike">
                <a:solidFill>
                  <a:schemeClr val="dk1"/>
                </a:solidFill>
                <a:latin typeface="Arial"/>
                <a:ea typeface="MS PGothic"/>
              </a:rPr>
              <a:t>&lt;number&gt;</a:t>
            </a:fld>
            <a:endParaRPr b="0" lang="en-US" sz="1100" spc="-1" strike="noStrike">
              <a:solidFill>
                <a:srgbClr val="000000"/>
              </a:solidFill>
              <a:latin typeface="Times New Roman"/>
            </a:endParaRPr>
          </a:p>
        </p:txBody>
      </p:sp>
      <p:sp>
        <p:nvSpPr>
          <p:cNvPr id="1587" name="PlaceHolder 5"/>
          <p:cNvSpPr>
            <a:spLocks noGrp="1"/>
          </p:cNvSpPr>
          <p:nvPr>
            <p:ph type="hdr"/>
          </p:nvPr>
        </p:nvSpPr>
        <p:spPr>
          <a:xfrm>
            <a:off x="0" y="0"/>
            <a:ext cx="2970720" cy="457560"/>
          </a:xfrm>
          <a:prstGeom prst="rect">
            <a:avLst/>
          </a:prstGeom>
          <a:noFill/>
          <a:ln w="0">
            <a:noFill/>
          </a:ln>
        </p:spPr>
        <p:txBody>
          <a:bodyPr lIns="0" rIns="0" tIns="0" bIns="0" anchor="t">
            <a:noAutofit/>
          </a:bodyPr>
          <a:p>
            <a:pPr indent="0" defTabSz="457200">
              <a:lnSpc>
                <a:spcPct val="100000"/>
              </a:lnSpc>
              <a:buNone/>
              <a:tabLst>
                <a:tab algn="l" pos="0"/>
              </a:tabLst>
            </a:pPr>
            <a:r>
              <a:rPr b="0" lang="en-US" sz="1200" spc="-1" strike="noStrike">
                <a:solidFill>
                  <a:schemeClr val="dk1"/>
                </a:solidFill>
                <a:latin typeface="+mn-lt"/>
                <a:ea typeface="+mn-ea"/>
              </a:rPr>
              <a:t>EDOS-DP Overview February 2016 </a:t>
            </a:r>
            <a:endParaRPr b="0" lang="en-US" sz="1200" spc="-1" strike="noStrike">
              <a:solidFill>
                <a:srgbClr val="000000"/>
              </a:solidFill>
              <a:latin typeface="Times New Roman"/>
            </a:endParaRPr>
          </a:p>
        </p:txBody>
      </p:sp>
      <p:sp>
        <p:nvSpPr>
          <p:cNvPr id="1588" name="PlaceHolder 6"/>
          <p:cNvSpPr>
            <a:spLocks noGrp="1"/>
          </p:cNvSpPr>
          <p:nvPr>
            <p:ph type="ftr" idx="25"/>
          </p:nvPr>
        </p:nvSpPr>
        <p:spPr>
          <a:xfrm>
            <a:off x="0" y="8685360"/>
            <a:ext cx="2970720" cy="457560"/>
          </a:xfrm>
          <a:prstGeom prst="rect">
            <a:avLst/>
          </a:prstGeom>
          <a:noFill/>
          <a:ln w="0">
            <a:noFill/>
          </a:ln>
        </p:spPr>
        <p:txBody>
          <a:bodyPr lIns="0" rIns="0" tIns="0" bIns="0" anchor="b">
            <a:noAutofit/>
          </a:bodyPr>
          <a:lstStyle>
            <a:lvl1pPr indent="0">
              <a:lnSpc>
                <a:spcPct val="100000"/>
              </a:lnSpc>
              <a:buNone/>
              <a:tabLst>
                <a:tab algn="l" pos="0"/>
              </a:tabLst>
              <a:defRPr b="0" lang="en-US" sz="1100" spc="-1" strike="noStrike">
                <a:solidFill>
                  <a:schemeClr val="dk1"/>
                </a:solidFill>
                <a:latin typeface="Arial"/>
                <a:ea typeface="MS PGothic"/>
              </a:defRPr>
            </a:lvl1pPr>
          </a:lstStyle>
          <a:p>
            <a:pPr indent="0">
              <a:lnSpc>
                <a:spcPct val="100000"/>
              </a:lnSpc>
              <a:buNone/>
              <a:tabLst>
                <a:tab algn="l" pos="0"/>
              </a:tabLst>
            </a:pPr>
            <a:r>
              <a:rPr b="0" lang="en-US" sz="1100" spc="-1" strike="noStrike">
                <a:solidFill>
                  <a:schemeClr val="dk1"/>
                </a:solidFill>
                <a:latin typeface="Arial"/>
                <a:ea typeface="MS PGothic"/>
              </a:rPr>
              <a:t>© Ericsson AB 2016 </a:t>
            </a:r>
            <a:endParaRPr b="0" lang="en-US" sz="11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4.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5.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6.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7.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8.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9.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50.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52.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1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1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1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1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1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2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2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2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2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2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2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3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3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3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3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3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3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3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3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4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4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59"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61"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6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6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6"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6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6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7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7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7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74"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78"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80"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81"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8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8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86"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88"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89"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90"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91"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92"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93"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1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1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2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2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3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3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3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3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3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3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3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4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4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4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4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4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4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6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6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6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6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7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7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7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7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7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7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8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8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8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9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1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1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2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2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2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2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2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2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3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3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4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6"/>
          </p:nvPr>
        </p:nvSpPr>
        <p:spPr/>
        <p:txBody>
          <a:bodyPr/>
          <a:p>
            <a:fld id="{3CA28775-A65A-4F87-B88E-F26758F8246E}" type="slidenum">
              <a:t>&lt;#&gt;</a:t>
            </a:fld>
          </a:p>
        </p:txBody>
      </p:sp>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7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7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6"/>
          </p:nvPr>
        </p:nvSpPr>
        <p:spPr/>
        <p:txBody>
          <a:bodyPr/>
          <a:p>
            <a:fld id="{78C4D61D-A47E-417E-B173-AB43F322CA9E}" type="slidenum">
              <a:t>&lt;#&gt;</a:t>
            </a:fld>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7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6"/>
          </p:nvPr>
        </p:nvSpPr>
        <p:spPr/>
        <p:txBody>
          <a:bodyPr/>
          <a:p>
            <a:fld id="{FDF9F00A-8304-4705-A1B8-3B9C692FA04D}"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8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8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6"/>
          </p:nvPr>
        </p:nvSpPr>
        <p:spPr/>
        <p:txBody>
          <a:bodyPr/>
          <a:p>
            <a:fld id="{CDFF9208-39E2-45DF-8736-86D267A31B6C}" type="slidenum">
              <a:t>&lt;#&gt;</a:t>
            </a:fld>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6"/>
          </p:nvPr>
        </p:nvSpPr>
        <p:spPr/>
        <p:txBody>
          <a:bodyPr/>
          <a:p>
            <a:fld id="{647F687E-EB6A-4B33-90E5-193A011E4155}" type="slidenum">
              <a:t>&lt;#&gt;</a:t>
            </a:fld>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8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6"/>
          </p:nvPr>
        </p:nvSpPr>
        <p:spPr/>
        <p:txBody>
          <a:bodyPr/>
          <a:p>
            <a:fld id="{0BC62764-AC74-4002-8194-189DE7C0B141}" type="slidenum">
              <a:t>&lt;#&gt;</a:t>
            </a:fld>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8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8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8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6"/>
          </p:nvPr>
        </p:nvSpPr>
        <p:spPr/>
        <p:txBody>
          <a:bodyPr/>
          <a:p>
            <a:fld id="{AE2FA36F-FF9F-43C2-80BE-12CDADC59B6F}" type="slidenum">
              <a:t>&lt;#&gt;</a:t>
            </a:fld>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9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6"/>
          </p:nvPr>
        </p:nvSpPr>
        <p:spPr/>
        <p:txBody>
          <a:bodyPr/>
          <a:p>
            <a:fld id="{F9140B51-583B-425D-BF35-C19250D4F5DD}" type="slidenum">
              <a:t>&lt;#&gt;</a:t>
            </a:fld>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9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6"/>
          </p:nvPr>
        </p:nvSpPr>
        <p:spPr/>
        <p:txBody>
          <a:bodyPr/>
          <a:p>
            <a:fld id="{96A8931E-6F3F-4FDE-8342-57618299423D}" type="slidenum">
              <a:t>&lt;#&gt;</a:t>
            </a:fld>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9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6"/>
          </p:nvPr>
        </p:nvSpPr>
        <p:spPr/>
        <p:txBody>
          <a:bodyPr/>
          <a:p>
            <a:fld id="{DC54B191-5CD1-432A-9876-FCDF22CE657B}" type="slidenum">
              <a:t>&lt;#&gt;</a:t>
            </a:fld>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0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0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6"/>
          </p:nvPr>
        </p:nvSpPr>
        <p:spPr/>
        <p:txBody>
          <a:bodyPr/>
          <a:p>
            <a:fld id="{9FD73B19-CACD-4749-A3B7-805F96D723E3}" type="slidenum">
              <a:t>&lt;#&gt;</a:t>
            </a:fld>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0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0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0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0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1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1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6"/>
          </p:nvPr>
        </p:nvSpPr>
        <p:spPr/>
        <p:txBody>
          <a:bodyPr/>
          <a:p>
            <a:fld id="{0B74DA75-FCD1-4AB7-8913-F6968FE9BA0E}" type="slidenum">
              <a:t>&lt;#&gt;</a:t>
            </a:fld>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p>
            <a:fld id="{76918ECD-ADE2-47DA-9111-FB36301A905A}"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4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4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7"/>
          </p:nvPr>
        </p:nvSpPr>
        <p:spPr/>
        <p:txBody>
          <a:bodyPr/>
          <a:p>
            <a:fld id="{6C130444-085A-45C0-BAC9-C25D1E3E2565}" type="slidenum">
              <a:t>&lt;#&gt;</a:t>
            </a:fld>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4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7"/>
          </p:nvPr>
        </p:nvSpPr>
        <p:spPr/>
        <p:txBody>
          <a:bodyPr/>
          <a:p>
            <a:fld id="{56224EEB-AE4E-4FD6-965D-AF4E7D13641D}" type="slidenum">
              <a:t>&lt;#&gt;</a:t>
            </a:fld>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4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4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7"/>
          </p:nvPr>
        </p:nvSpPr>
        <p:spPr/>
        <p:txBody>
          <a:bodyPr/>
          <a:p>
            <a:fld id="{3BD987D2-3723-4AB7-A46C-B5B19C60318C}" type="slidenum">
              <a:t>&lt;#&gt;</a:t>
            </a:fld>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7"/>
          </p:nvPr>
        </p:nvSpPr>
        <p:spPr/>
        <p:txBody>
          <a:bodyPr/>
          <a:p>
            <a:fld id="{64CBCCA8-4771-4F94-A09A-14342E540489}" type="slidenum">
              <a:t>&lt;#&gt;</a:t>
            </a:fld>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4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7"/>
          </p:nvPr>
        </p:nvSpPr>
        <p:spPr/>
        <p:txBody>
          <a:bodyPr/>
          <a:p>
            <a:fld id="{F18C58C6-2799-4AEF-AD72-61AA1E9FCC33}" type="slidenum">
              <a:t>&lt;#&gt;</a:t>
            </a:fld>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5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7"/>
          </p:nvPr>
        </p:nvSpPr>
        <p:spPr/>
        <p:txBody>
          <a:bodyPr/>
          <a:p>
            <a:fld id="{2F358F2B-43D7-4B77-B4C9-087AD5C94413}" type="slidenum">
              <a:t>&lt;#&gt;</a:t>
            </a:fld>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8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5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5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5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7"/>
          </p:nvPr>
        </p:nvSpPr>
        <p:spPr/>
        <p:txBody>
          <a:bodyPr/>
          <a:p>
            <a:fld id="{DF88A738-C7E4-4D0B-AE32-CEF41EB53292}" type="slidenum">
              <a:t>&lt;#&gt;</a:t>
            </a:fld>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5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6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6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7"/>
          </p:nvPr>
        </p:nvSpPr>
        <p:spPr/>
        <p:txBody>
          <a:bodyPr/>
          <a:p>
            <a:fld id="{00DA0468-0E2C-4CA7-A446-F0E45126043E}" type="slidenum">
              <a:t>&lt;#&gt;</a:t>
            </a:fld>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6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6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7"/>
          </p:nvPr>
        </p:nvSpPr>
        <p:spPr/>
        <p:txBody>
          <a:bodyPr/>
          <a:p>
            <a:fld id="{C42FF7F8-AA80-47AE-8ED0-8EBBA5B705AB}" type="slidenum">
              <a:t>&lt;#&gt;</a:t>
            </a:fld>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6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6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6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6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7"/>
          </p:nvPr>
        </p:nvSpPr>
        <p:spPr/>
        <p:txBody>
          <a:bodyPr/>
          <a:p>
            <a:fld id="{2BC8917A-AA82-41D1-A802-1A59B34190E5}"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7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7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7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7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7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7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7"/>
          </p:nvPr>
        </p:nvSpPr>
        <p:spPr/>
        <p:txBody>
          <a:bodyPr/>
          <a:p>
            <a:fld id="{4FB6F594-A4B3-42BD-83FB-3E742554BB6C}" type="slidenum">
              <a:t>&lt;#&gt;</a:t>
            </a:fld>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p>
            <a:fld id="{D28B3C41-AB71-4AA0-A357-4468A622FDB5}" type="slidenum">
              <a:t>&lt;#&gt;</a:t>
            </a:fld>
          </a:p>
        </p:txBody>
      </p:sp>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0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8"/>
          </p:nvPr>
        </p:nvSpPr>
        <p:spPr/>
        <p:txBody>
          <a:bodyPr/>
          <a:p>
            <a:fld id="{70BF3349-625C-407B-98F8-645D9260EBBB}" type="slidenum">
              <a:t>&lt;#&gt;</a:t>
            </a:fld>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0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8"/>
          </p:nvPr>
        </p:nvSpPr>
        <p:spPr/>
        <p:txBody>
          <a:bodyPr/>
          <a:p>
            <a:fld id="{A97C4606-CD6E-4C90-A983-B90618C615D7}" type="slidenum">
              <a:t>&lt;#&gt;</a:t>
            </a:fld>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1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1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8"/>
          </p:nvPr>
        </p:nvSpPr>
        <p:spPr/>
        <p:txBody>
          <a:bodyPr/>
          <a:p>
            <a:fld id="{86BDFDCB-A9B8-4404-A322-70CBCA27407B}" type="slidenum">
              <a:t>&lt;#&gt;</a:t>
            </a:fld>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8"/>
          </p:nvPr>
        </p:nvSpPr>
        <p:spPr/>
        <p:txBody>
          <a:bodyPr/>
          <a:p>
            <a:fld id="{614AE9AD-8504-4A4A-8927-1C1F00292EA0}" type="slidenum">
              <a:t>&lt;#&gt;</a:t>
            </a:fld>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8"/>
          </p:nvPr>
        </p:nvSpPr>
        <p:spPr/>
        <p:txBody>
          <a:bodyPr/>
          <a:p>
            <a:fld id="{B2DD3AEC-A5AC-4224-94C7-F3F04DB29903}" type="slidenum">
              <a:t>&lt;#&gt;</a:t>
            </a:fld>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1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1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1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8"/>
          </p:nvPr>
        </p:nvSpPr>
        <p:spPr/>
        <p:txBody>
          <a:bodyPr/>
          <a:p>
            <a:fld id="{EF868D39-72FC-4C13-BDE9-C634565A604F}" type="slidenum">
              <a:t>&lt;#&gt;</a:t>
            </a:fld>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1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2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2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2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8"/>
          </p:nvPr>
        </p:nvSpPr>
        <p:spPr/>
        <p:txBody>
          <a:bodyPr/>
          <a:p>
            <a:fld id="{DAD5A335-34A1-4484-A25D-73162E484CF6}" type="slidenum">
              <a:t>&lt;#&gt;</a:t>
            </a:fld>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2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2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2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2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8"/>
          </p:nvPr>
        </p:nvSpPr>
        <p:spPr/>
        <p:txBody>
          <a:bodyPr/>
          <a:p>
            <a:fld id="{3E144BC3-1CC2-4231-BD0A-656BBAC663E4}"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2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2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8"/>
          </p:nvPr>
        </p:nvSpPr>
        <p:spPr/>
        <p:txBody>
          <a:bodyPr/>
          <a:p>
            <a:fld id="{719F3D1D-781A-4F7A-8864-D024B94F30A0}" type="slidenum">
              <a:t>&lt;#&gt;</a:t>
            </a:fld>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3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3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3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3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8"/>
          </p:nvPr>
        </p:nvSpPr>
        <p:spPr/>
        <p:txBody>
          <a:bodyPr/>
          <a:p>
            <a:fld id="{3C5907DC-1B9B-4E71-A32C-A345A29B6058}" type="slidenum">
              <a:t>&lt;#&gt;</a:t>
            </a:fld>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3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3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3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3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4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4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8"/>
          </p:nvPr>
        </p:nvSpPr>
        <p:spPr/>
        <p:txBody>
          <a:bodyPr/>
          <a:p>
            <a:fld id="{5DA559C3-E0AE-4226-9DE4-B21A02C3D2AE}" type="slidenum">
              <a:t>&lt;#&gt;</a:t>
            </a:fld>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p>
            <a:fld id="{26CB01E9-6E30-426D-A862-ACCD874C11CA}" type="slidenum">
              <a:t>&lt;#&gt;</a:t>
            </a:fld>
          </a:p>
        </p:txBody>
      </p:sp>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7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9"/>
          </p:nvPr>
        </p:nvSpPr>
        <p:spPr/>
        <p:txBody>
          <a:bodyPr/>
          <a:p>
            <a:fld id="{DC6EFEBC-5E0D-4C1E-989A-0B06A904AD3D}" type="slidenum">
              <a:t>&lt;#&gt;</a:t>
            </a:fld>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7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9"/>
          </p:nvPr>
        </p:nvSpPr>
        <p:spPr/>
        <p:txBody>
          <a:bodyPr/>
          <a:p>
            <a:fld id="{EE63C845-7D15-4F5A-BBA4-6593E547E839}" type="slidenum">
              <a:t>&lt;#&gt;</a:t>
            </a:fld>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7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7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9"/>
          </p:nvPr>
        </p:nvSpPr>
        <p:spPr/>
        <p:txBody>
          <a:bodyPr/>
          <a:p>
            <a:fld id="{A1242007-78ED-4D45-AF65-90C0C8495BA8}" type="slidenum">
              <a:t>&lt;#&gt;</a:t>
            </a:fld>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9"/>
          </p:nvPr>
        </p:nvSpPr>
        <p:spPr/>
        <p:txBody>
          <a:bodyPr/>
          <a:p>
            <a:fld id="{D378A45A-9B08-4B20-948A-65ECB6EF287D}" type="slidenum">
              <a:t>&lt;#&gt;</a:t>
            </a:fld>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7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9"/>
          </p:nvPr>
        </p:nvSpPr>
        <p:spPr/>
        <p:txBody>
          <a:bodyPr/>
          <a:p>
            <a:fld id="{1EF696AA-D28C-459A-AFF3-2731617A4DA0}" type="slidenum">
              <a:t>&lt;#&gt;</a:t>
            </a:fld>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8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8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8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9"/>
          </p:nvPr>
        </p:nvSpPr>
        <p:spPr/>
        <p:txBody>
          <a:bodyPr/>
          <a:p>
            <a:fld id="{4A027319-C92A-4C4B-8C57-214D679C2959}"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8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8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8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9"/>
          </p:nvPr>
        </p:nvSpPr>
        <p:spPr/>
        <p:txBody>
          <a:bodyPr/>
          <a:p>
            <a:fld id="{688F29D1-5CB2-48AE-A49C-257790841F5E}" type="slidenum">
              <a:t>&lt;#&gt;</a:t>
            </a:fld>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8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9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9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9"/>
          </p:nvPr>
        </p:nvSpPr>
        <p:spPr/>
        <p:txBody>
          <a:bodyPr/>
          <a:p>
            <a:fld id="{E84E92A5-3E6E-4774-A7C8-5E235D54B0A2}" type="slidenum">
              <a:t>&lt;#&gt;</a:t>
            </a:fld>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9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9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9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9"/>
          </p:nvPr>
        </p:nvSpPr>
        <p:spPr/>
        <p:txBody>
          <a:bodyPr/>
          <a:p>
            <a:fld id="{127F0E5E-FE46-4D66-B8F0-45AF736B1D92}" type="slidenum">
              <a:t>&lt;#&gt;</a:t>
            </a:fld>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9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9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9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9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9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9"/>
          </p:nvPr>
        </p:nvSpPr>
        <p:spPr/>
        <p:txBody>
          <a:bodyPr/>
          <a:p>
            <a:fld id="{2FAA7381-2A67-4BD4-B9C4-EC98DFDFC74A}" type="slidenum">
              <a:t>&lt;#&gt;</a:t>
            </a:fld>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0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0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0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0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0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0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9"/>
          </p:nvPr>
        </p:nvSpPr>
        <p:spPr/>
        <p:txBody>
          <a:bodyPr/>
          <a:p>
            <a:fld id="{138E52C4-6DE5-4D78-97F9-B4494F3A53BA}" type="slidenum">
              <a:t>&lt;#&gt;</a:t>
            </a:fld>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p>
            <a:fld id="{AC22A459-0870-40A7-BF17-C201AC3B0279}" type="slidenum">
              <a:t>&lt;#&gt;</a:t>
            </a:fld>
          </a:p>
        </p:txBody>
      </p:sp>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3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10"/>
          </p:nvPr>
        </p:nvSpPr>
        <p:spPr/>
        <p:txBody>
          <a:bodyPr/>
          <a:p>
            <a:fld id="{D67B4E07-14EF-4D58-AAC8-CFE55B574C6E}" type="slidenum">
              <a:t>&lt;#&gt;</a:t>
            </a:fld>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3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10"/>
          </p:nvPr>
        </p:nvSpPr>
        <p:spPr/>
        <p:txBody>
          <a:bodyPr/>
          <a:p>
            <a:fld id="{2CFAC6B8-CCFC-4474-B8A1-61A3D0468331}" type="slidenum">
              <a:t>&lt;#&gt;</a:t>
            </a:fld>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4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4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0"/>
          </p:nvPr>
        </p:nvSpPr>
        <p:spPr/>
        <p:txBody>
          <a:bodyPr/>
          <a:p>
            <a:fld id="{7291356D-0AF4-4E77-AFAB-422C5D5FF347}" type="slidenum">
              <a:t>&lt;#&gt;</a:t>
            </a:fld>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10"/>
          </p:nvPr>
        </p:nvSpPr>
        <p:spPr/>
        <p:txBody>
          <a:bodyPr/>
          <a:p>
            <a:fld id="{4084F9AA-5CCD-4860-A767-18DDDEB6D2D6}"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4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10"/>
          </p:nvPr>
        </p:nvSpPr>
        <p:spPr/>
        <p:txBody>
          <a:bodyPr/>
          <a:p>
            <a:fld id="{7FABB7DC-508A-4995-B90C-AD689F4612F3}" type="slidenum">
              <a:t>&lt;#&gt;</a:t>
            </a:fld>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4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4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4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4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0"/>
          </p:nvPr>
        </p:nvSpPr>
        <p:spPr/>
        <p:txBody>
          <a:bodyPr/>
          <a:p>
            <a:fld id="{77BFB7F4-A2A0-443C-B73B-899AA2EE46BD}" type="slidenum">
              <a:t>&lt;#&gt;</a:t>
            </a:fld>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5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5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5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0"/>
          </p:nvPr>
        </p:nvSpPr>
        <p:spPr/>
        <p:txBody>
          <a:bodyPr/>
          <a:p>
            <a:fld id="{14A899A8-794D-4F5D-BC8A-7B3D16D87C3D}" type="slidenum">
              <a:t>&lt;#&gt;</a:t>
            </a:fld>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5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5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0"/>
          </p:nvPr>
        </p:nvSpPr>
        <p:spPr/>
        <p:txBody>
          <a:bodyPr/>
          <a:p>
            <a:fld id="{D57E6B2E-44B0-4E0B-A4DB-74219E513797}" type="slidenum">
              <a:t>&lt;#&gt;</a:t>
            </a:fld>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5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5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0"/>
          </p:nvPr>
        </p:nvSpPr>
        <p:spPr/>
        <p:txBody>
          <a:bodyPr/>
          <a:p>
            <a:fld id="{0D3B4E8F-6EF6-4230-AD60-6D8C4D0F79EC}" type="slidenum">
              <a:t>&lt;#&gt;</a:t>
            </a:fld>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6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10"/>
          </p:nvPr>
        </p:nvSpPr>
        <p:spPr/>
        <p:txBody>
          <a:bodyPr/>
          <a:p>
            <a:fld id="{ACE28EED-A972-48D3-9310-941EF4D39490}" type="slidenum">
              <a:t>&lt;#&gt;</a:t>
            </a:fld>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6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7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7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10"/>
          </p:nvPr>
        </p:nvSpPr>
        <p:spPr/>
        <p:txBody>
          <a:bodyPr/>
          <a:p>
            <a:fld id="{5DF78C58-F4FA-4AAC-AE61-D0CA99450D2E}" type="slidenum">
              <a:t>&lt;#&gt;</a:t>
            </a:fld>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1"/>
          </p:nvPr>
        </p:nvSpPr>
        <p:spPr/>
        <p:txBody>
          <a:bodyPr/>
          <a:p>
            <a:fld id="{CD2EA3DE-BA02-4274-B45E-D0F2911DE5C6}" type="slidenum">
              <a:t>&lt;#&gt;</a:t>
            </a:fld>
          </a:p>
        </p:txBody>
      </p:sp>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0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11"/>
          </p:nvPr>
        </p:nvSpPr>
        <p:spPr/>
        <p:txBody>
          <a:bodyPr/>
          <a:p>
            <a:fld id="{D2E09674-1F98-4F13-82BE-942E21637737}" type="slidenum">
              <a:t>&lt;#&gt;</a:t>
            </a:fld>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0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11"/>
          </p:nvPr>
        </p:nvSpPr>
        <p:spPr/>
        <p:txBody>
          <a:bodyPr/>
          <a:p>
            <a:fld id="{AD932AE9-9367-4703-895E-C3F00C1CE89C}"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0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0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1"/>
          </p:nvPr>
        </p:nvSpPr>
        <p:spPr/>
        <p:txBody>
          <a:bodyPr/>
          <a:p>
            <a:fld id="{9555ADB5-D54A-42AB-98CF-309F6073D17B}" type="slidenum">
              <a:t>&lt;#&gt;</a:t>
            </a:fld>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11"/>
          </p:nvPr>
        </p:nvSpPr>
        <p:spPr/>
        <p:txBody>
          <a:bodyPr/>
          <a:p>
            <a:fld id="{220C27B5-D364-4BC7-B197-29D22CCF9BD2}" type="slidenum">
              <a:t>&lt;#&gt;</a:t>
            </a:fld>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11"/>
          </p:nvPr>
        </p:nvSpPr>
        <p:spPr/>
        <p:txBody>
          <a:bodyPr/>
          <a:p>
            <a:fld id="{0CE3503B-F537-4EF8-A50A-724022AF5E78}" type="slidenum">
              <a:t>&lt;#&gt;</a:t>
            </a:fld>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1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1"/>
          </p:nvPr>
        </p:nvSpPr>
        <p:spPr/>
        <p:txBody>
          <a:bodyPr/>
          <a:p>
            <a:fld id="{E6BE545D-644F-4E30-930D-F9CB05CBAA18}" type="slidenum">
              <a:t>&lt;#&gt;</a:t>
            </a:fld>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1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1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1"/>
          </p:nvPr>
        </p:nvSpPr>
        <p:spPr/>
        <p:txBody>
          <a:bodyPr/>
          <a:p>
            <a:fld id="{C3ED0EF0-1B3A-4D27-891C-FE4CCE6DA01F}" type="slidenum">
              <a:t>&lt;#&gt;</a:t>
            </a:fld>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2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1"/>
          </p:nvPr>
        </p:nvSpPr>
        <p:spPr/>
        <p:txBody>
          <a:bodyPr/>
          <a:p>
            <a:fld id="{605E393F-6D57-47F2-AB99-1519819FE3EA}" type="slidenum">
              <a:t>&lt;#&gt;</a:t>
            </a:fld>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2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2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1"/>
          </p:nvPr>
        </p:nvSpPr>
        <p:spPr/>
        <p:txBody>
          <a:bodyPr/>
          <a:p>
            <a:fld id="{C4C660E9-9DDB-43F5-AD8D-1605250C8971}" type="slidenum">
              <a:t>&lt;#&gt;</a:t>
            </a:fld>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2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2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11"/>
          </p:nvPr>
        </p:nvSpPr>
        <p:spPr/>
        <p:txBody>
          <a:bodyPr/>
          <a:p>
            <a:fld id="{03503D12-C23A-4444-89E6-FE7485A3DAE9}" type="slidenum">
              <a:t>&lt;#&gt;</a:t>
            </a:fld>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3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3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3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3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3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3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11"/>
          </p:nvPr>
        </p:nvSpPr>
        <p:spPr/>
        <p:txBody>
          <a:bodyPr/>
          <a:p>
            <a:fld id="{67A2BD10-11A0-47DC-ABD9-0A8F6A4BE08C}" type="slidenum">
              <a:t>&lt;#&gt;</a:t>
            </a:fld>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2"/>
          </p:nvPr>
        </p:nvSpPr>
        <p:spPr/>
        <p:txBody>
          <a:bodyPr/>
          <a:p>
            <a:fld id="{4AB7D0A5-BDF0-4ABE-A53E-0012E68BE4E3}"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6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12"/>
          </p:nvPr>
        </p:nvSpPr>
        <p:spPr/>
        <p:txBody>
          <a:bodyPr/>
          <a:p>
            <a:fld id="{A42C0BE7-3F1F-44DE-91F0-DA66C64DE518}" type="slidenum">
              <a:t>&lt;#&gt;</a:t>
            </a:fld>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6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12"/>
          </p:nvPr>
        </p:nvSpPr>
        <p:spPr/>
        <p:txBody>
          <a:bodyPr/>
          <a:p>
            <a:fld id="{27FDF9F9-CEE4-465D-9EAF-F9874B411AA4}" type="slidenum">
              <a:t>&lt;#&gt;</a:t>
            </a:fld>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7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7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2"/>
          </p:nvPr>
        </p:nvSpPr>
        <p:spPr/>
        <p:txBody>
          <a:bodyPr/>
          <a:p>
            <a:fld id="{724AEE67-42D6-4968-B131-AA2F6C01A99F}" type="slidenum">
              <a:t>&lt;#&gt;</a:t>
            </a:fld>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12"/>
          </p:nvPr>
        </p:nvSpPr>
        <p:spPr/>
        <p:txBody>
          <a:bodyPr/>
          <a:p>
            <a:fld id="{7B70D31D-9882-4B7C-AD0D-AA0169757E87}" type="slidenum">
              <a:t>&lt;#&gt;</a:t>
            </a:fld>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7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12"/>
          </p:nvPr>
        </p:nvSpPr>
        <p:spPr/>
        <p:txBody>
          <a:bodyPr/>
          <a:p>
            <a:fld id="{D6667AB1-6EEC-485E-A78B-0F7117A98FD4}" type="slidenum">
              <a:t>&lt;#&gt;</a:t>
            </a:fld>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7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7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7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2"/>
          </p:nvPr>
        </p:nvSpPr>
        <p:spPr/>
        <p:txBody>
          <a:bodyPr/>
          <a:p>
            <a:fld id="{3F20B8BD-64B3-4512-ADBD-9D509559D5FA}" type="slidenum">
              <a:t>&lt;#&gt;</a:t>
            </a:fld>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8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8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8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2"/>
          </p:nvPr>
        </p:nvSpPr>
        <p:spPr/>
        <p:txBody>
          <a:bodyPr/>
          <a:p>
            <a:fld id="{DC44B04A-A107-4792-AF04-3DAF3DC44DC5}" type="slidenum">
              <a:t>&lt;#&gt;</a:t>
            </a:fld>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8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8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8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2"/>
          </p:nvPr>
        </p:nvSpPr>
        <p:spPr/>
        <p:txBody>
          <a:bodyPr/>
          <a:p>
            <a:fld id="{1C77358B-8105-43D6-8CBC-3F5DF95BE149}" type="slidenum">
              <a:t>&lt;#&gt;</a:t>
            </a:fld>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8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8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2"/>
          </p:nvPr>
        </p:nvSpPr>
        <p:spPr/>
        <p:txBody>
          <a:bodyPr/>
          <a:p>
            <a:fld id="{C40CF5A8-17B7-46D1-AFC7-52232610CEF8}" type="slidenum">
              <a:t>&lt;#&gt;</a:t>
            </a:fld>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9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9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9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9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12"/>
          </p:nvPr>
        </p:nvSpPr>
        <p:spPr/>
        <p:txBody>
          <a:bodyPr/>
          <a:p>
            <a:fld id="{C67F88BE-A952-496B-A7D9-3C53011DC88E}"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9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9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9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9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9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0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0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12"/>
          </p:nvPr>
        </p:nvSpPr>
        <p:spPr/>
        <p:txBody>
          <a:bodyPr/>
          <a:p>
            <a:fld id="{9DFDC1AC-1F9E-434D-974B-E469EAEB68A5}" type="slidenum">
              <a:t>&lt;#&gt;</a:t>
            </a:fld>
          </a:p>
        </p:txBody>
      </p:sp>
    </p:spTree>
  </p:cSld>
</p:sldLayout>
</file>

<file path=ppt/slideLayouts/slideLayout2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3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3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3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3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2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4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2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4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4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4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4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4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5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5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5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5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5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6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6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26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6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6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6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6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6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3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4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4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5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6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p>
            <a:fld id="{72CCA0C1-83C5-42F1-A5E5-450F5080F626}" type="slidenum">
              <a:t>&lt;#&gt;</a:t>
            </a:fld>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E75763D5-2CD5-4B8C-8C25-41DE645DD95F}" type="slidenum">
              <a:t>&lt;#&gt;</a:t>
            </a:fld>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1"/>
          </p:nvPr>
        </p:nvSpPr>
        <p:spPr/>
        <p:txBody>
          <a:bodyPr/>
          <a:p>
            <a:fld id="{28EA55E8-B96D-4279-BE82-A39308014025}" type="slidenum">
              <a:t>&lt;#&gt;</a:t>
            </a:fld>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0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
          </p:nvPr>
        </p:nvSpPr>
        <p:spPr/>
        <p:txBody>
          <a:bodyPr/>
          <a:p>
            <a:fld id="{3950249E-49D2-4334-AE52-4123BCEADE0B}" type="slidenum">
              <a:t>&lt;#&gt;</a:t>
            </a:fld>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1"/>
          </p:nvPr>
        </p:nvSpPr>
        <p:spPr/>
        <p:txBody>
          <a:bodyPr/>
          <a:p>
            <a:fld id="{BCAB05E5-6B6A-4442-BE85-1389E3D6CE94}" type="slidenum">
              <a:t>&lt;#&gt;</a:t>
            </a:fld>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1"/>
          </p:nvPr>
        </p:nvSpPr>
        <p:spPr/>
        <p:txBody>
          <a:bodyPr/>
          <a:p>
            <a:fld id="{03B949F2-9600-46C4-97A8-F1CB522A9DC7}"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202BE3AE-BD58-499D-85A4-1DBEEBF81B79}" type="slidenum">
              <a:t>&lt;#&gt;</a:t>
            </a:fld>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FB451939-1652-441D-8818-EFF9EA5B2D41}" type="slidenum">
              <a:t>&lt;#&gt;</a:t>
            </a:fld>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1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1"/>
          </p:nvPr>
        </p:nvSpPr>
        <p:spPr/>
        <p:txBody>
          <a:bodyPr/>
          <a:p>
            <a:fld id="{CA8AA362-B2D2-4896-94CE-EA6469D99BB8}" type="slidenum">
              <a:t>&lt;#&gt;</a:t>
            </a:fld>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2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1"/>
          </p:nvPr>
        </p:nvSpPr>
        <p:spPr/>
        <p:txBody>
          <a:bodyPr/>
          <a:p>
            <a:fld id="{68100F18-E5A7-4CA1-868D-ED52B85FD985}" type="slidenum">
              <a:t>&lt;#&gt;</a:t>
            </a:fld>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2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1"/>
          </p:nvPr>
        </p:nvSpPr>
        <p:spPr/>
        <p:txBody>
          <a:bodyPr/>
          <a:p>
            <a:fld id="{C85CE29D-0A6E-4257-BA6A-140023F856D7}" type="slidenum">
              <a:t>&lt;#&gt;</a:t>
            </a:fld>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3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1"/>
          </p:nvPr>
        </p:nvSpPr>
        <p:spPr/>
        <p:txBody>
          <a:bodyPr/>
          <a:p>
            <a:fld id="{E68845A9-D826-430A-B3EA-0ED7374E4814}" type="slidenum">
              <a:t>&lt;#&gt;</a:t>
            </a:fld>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1A3BE765-CDA3-4094-8C82-05E36C10D1FD}" type="slidenum">
              <a:t>&lt;#&gt;</a:t>
            </a:fld>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6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2CCA3F56-28F6-480E-B914-BB93F2CE0885}" type="slidenum">
              <a:t>&lt;#&gt;</a:t>
            </a:fld>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6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2"/>
          </p:nvPr>
        </p:nvSpPr>
        <p:spPr/>
        <p:txBody>
          <a:bodyPr/>
          <a:p>
            <a:fld id="{62F27A48-88CC-48A8-9C91-6ED6CD7D4BD1}" type="slidenum">
              <a:t>&lt;#&gt;</a:t>
            </a:fld>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4724FB69-D247-4A7D-8CAB-0957A4DE8B25}" type="slidenum">
              <a:t>&lt;#&gt;</a:t>
            </a:fld>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2"/>
          </p:nvPr>
        </p:nvSpPr>
        <p:spPr/>
        <p:txBody>
          <a:bodyPr/>
          <a:p>
            <a:fld id="{C21C6833-23F0-4164-9509-AC6D212424FE}" type="slidenum">
              <a:t>&lt;#&gt;</a:t>
            </a:fld>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2"/>
          </p:nvPr>
        </p:nvSpPr>
        <p:spPr/>
        <p:txBody>
          <a:bodyPr/>
          <a:p>
            <a:fld id="{46CBA0E5-3504-46F0-8EB0-910644188674}" type="slidenum">
              <a:t>&lt;#&gt;</a:t>
            </a:fld>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7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1B1544C5-3E1B-477A-AC32-8D9365F3169D}" type="slidenum">
              <a:t>&lt;#&gt;</a:t>
            </a:fld>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5031D601-7B80-4E69-9FF2-C2487CC1FE09}" type="slidenum">
              <a:t>&lt;#&gt;</a:t>
            </a:fld>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2"/>
          </p:nvPr>
        </p:nvSpPr>
        <p:spPr/>
        <p:txBody>
          <a:bodyPr/>
          <a:p>
            <a:fld id="{C5E2301A-D680-45F7-8A48-F1BF69248630}"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8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2"/>
          </p:nvPr>
        </p:nvSpPr>
        <p:spPr/>
        <p:txBody>
          <a:bodyPr/>
          <a:p>
            <a:fld id="{9EA122F1-2833-4356-A089-07460C5C4BCC}" type="slidenum">
              <a:t>&lt;#&gt;</a:t>
            </a:fld>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2"/>
          </p:nvPr>
        </p:nvSpPr>
        <p:spPr/>
        <p:txBody>
          <a:bodyPr/>
          <a:p>
            <a:fld id="{3671A057-A821-4BC4-8816-E8E0B54B50B3}"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9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9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0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2"/>
          </p:nvPr>
        </p:nvSpPr>
        <p:spPr/>
        <p:txBody>
          <a:bodyPr/>
          <a:p>
            <a:fld id="{84696EB2-C5DA-4D2B-9B32-8FFBF0745CA2}" type="slidenum">
              <a:t>&lt;#&gt;</a:t>
            </a:fld>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3"/>
          </p:nvPr>
        </p:nvSpPr>
        <p:spPr/>
        <p:txBody>
          <a:bodyPr/>
          <a:p>
            <a:fld id="{C5A5F631-6C8A-4565-9554-BF72A7A3F432}" type="slidenum">
              <a:t>&lt;#&gt;</a:t>
            </a:fld>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3"/>
          </p:nvPr>
        </p:nvSpPr>
        <p:spPr/>
        <p:txBody>
          <a:bodyPr/>
          <a:p>
            <a:fld id="{EB15DA15-8109-444C-B0E6-19A0BC539BAA}" type="slidenum">
              <a:t>&lt;#&gt;</a:t>
            </a:fld>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3"/>
          </p:nvPr>
        </p:nvSpPr>
        <p:spPr/>
        <p:txBody>
          <a:bodyPr/>
          <a:p>
            <a:fld id="{55011CE6-1429-4DCE-B928-B3A351EE47EC}" type="slidenum">
              <a:t>&lt;#&gt;</a:t>
            </a:fld>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3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3"/>
          </p:nvPr>
        </p:nvSpPr>
        <p:spPr/>
        <p:txBody>
          <a:bodyPr/>
          <a:p>
            <a:fld id="{7A7D467D-A982-45C1-985B-2780E9B1173B}" type="slidenum">
              <a:t>&lt;#&gt;</a:t>
            </a:fld>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3"/>
          </p:nvPr>
        </p:nvSpPr>
        <p:spPr/>
        <p:txBody>
          <a:bodyPr/>
          <a:p>
            <a:fld id="{F9DC0A28-3354-444E-A848-7A59D5FB8E02}" type="slidenum">
              <a:t>&lt;#&gt;</a:t>
            </a:fld>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3"/>
          </p:nvPr>
        </p:nvSpPr>
        <p:spPr/>
        <p:txBody>
          <a:bodyPr/>
          <a:p>
            <a:fld id="{7DAD332F-830A-4CC4-8A9A-035108ABCCDB}" type="slidenum">
              <a:t>&lt;#&gt;</a:t>
            </a:fld>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3"/>
          </p:nvPr>
        </p:nvSpPr>
        <p:spPr/>
        <p:txBody>
          <a:bodyPr/>
          <a:p>
            <a:fld id="{A3AD940F-4535-4F39-98EC-59475ACA12AE}" type="slidenum">
              <a:t>&lt;#&gt;</a:t>
            </a:fld>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3"/>
          </p:nvPr>
        </p:nvSpPr>
        <p:spPr/>
        <p:txBody>
          <a:bodyPr/>
          <a:p>
            <a:fld id="{FA47B087-72B0-4490-A601-62814B409D93}" type="slidenum">
              <a:t>&lt;#&gt;</a:t>
            </a:fld>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4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4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3"/>
          </p:nvPr>
        </p:nvSpPr>
        <p:spPr/>
        <p:txBody>
          <a:bodyPr/>
          <a:p>
            <a:fld id="{C5ED79D1-3644-433C-B3ED-84DB94205C31}" type="slidenum">
              <a:t>&lt;#&gt;</a:t>
            </a:fld>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3"/>
          </p:nvPr>
        </p:nvSpPr>
        <p:spPr/>
        <p:txBody>
          <a:bodyPr/>
          <a:p>
            <a:fld id="{A94E43DD-59DD-4D4D-8ACE-0489ED50DBA9}" type="slidenum">
              <a:t>&lt;#&gt;</a:t>
            </a:fld>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5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3"/>
          </p:nvPr>
        </p:nvSpPr>
        <p:spPr/>
        <p:txBody>
          <a:bodyPr/>
          <a:p>
            <a:fld id="{2439D690-E44D-4A87-8DAC-2F15639E81E4}" type="slidenum">
              <a:t>&lt;#&gt;</a:t>
            </a:fld>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6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3"/>
          </p:nvPr>
        </p:nvSpPr>
        <p:spPr/>
        <p:txBody>
          <a:bodyPr/>
          <a:p>
            <a:fld id="{863823C0-4F74-4ED6-A517-6C1474F797F1}" type="slidenum">
              <a:t>&lt;#&gt;</a:t>
            </a:fld>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p>
            <a:fld id="{530143F0-8D04-424B-9D22-C85AEE321A82}" type="slidenum">
              <a:t>&lt;#&gt;</a:t>
            </a:fld>
          </a:p>
        </p:txBody>
      </p:sp>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90"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4"/>
          </p:nvPr>
        </p:nvSpPr>
        <p:spPr/>
        <p:txBody>
          <a:bodyPr/>
          <a:p>
            <a:fld id="{A0E93F17-41A4-4642-9848-7E0ABCAD9E9B}" type="slidenum">
              <a:t>&lt;#&gt;</a:t>
            </a:fld>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92"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4"/>
          </p:nvPr>
        </p:nvSpPr>
        <p:spPr/>
        <p:txBody>
          <a:bodyPr/>
          <a:p>
            <a:fld id="{ADD8AA85-5A9F-48A5-809A-F707966CFF54}" type="slidenum">
              <a:t>&lt;#&gt;</a:t>
            </a:fld>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9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4"/>
          </p:nvPr>
        </p:nvSpPr>
        <p:spPr/>
        <p:txBody>
          <a:bodyPr/>
          <a:p>
            <a:fld id="{A7644F3F-40A5-4243-B27B-D409F1744B60}" type="slidenum">
              <a:t>&lt;#&gt;</a:t>
            </a:fld>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4"/>
          </p:nvPr>
        </p:nvSpPr>
        <p:spPr/>
        <p:txBody>
          <a:bodyPr/>
          <a:p>
            <a:fld id="{FE846F9E-9287-4CD3-993A-6A479418C865}" type="slidenum">
              <a:t>&lt;#&gt;</a:t>
            </a:fld>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7"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4"/>
          </p:nvPr>
        </p:nvSpPr>
        <p:spPr/>
        <p:txBody>
          <a:bodyPr/>
          <a:p>
            <a:fld id="{927D1BDF-7D26-4399-9B5C-4B0817458D57}" type="slidenum">
              <a:t>&lt;#&gt;</a:t>
            </a:fld>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9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4"/>
          </p:nvPr>
        </p:nvSpPr>
        <p:spPr/>
        <p:txBody>
          <a:bodyPr/>
          <a:p>
            <a:fld id="{F114D27D-D7A7-4AD0-9E42-1E113D7EEF8E}" type="slidenum">
              <a:t>&lt;#&gt;</a:t>
            </a:fld>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3"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5"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4"/>
          </p:nvPr>
        </p:nvSpPr>
        <p:spPr/>
        <p:txBody>
          <a:bodyPr/>
          <a:p>
            <a:fld id="{47009BF8-07D4-4D0A-BA50-93C72A9E73EF}" type="slidenum">
              <a:t>&lt;#&gt;</a:t>
            </a:fld>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0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9"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4"/>
          </p:nvPr>
        </p:nvSpPr>
        <p:spPr/>
        <p:txBody>
          <a:bodyPr/>
          <a:p>
            <a:fld id="{CC66B6CB-F07E-427D-99B9-52284D0FCF82}" type="slidenum">
              <a:t>&lt;#&gt;</a:t>
            </a:fld>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11"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2"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4"/>
          </p:nvPr>
        </p:nvSpPr>
        <p:spPr/>
        <p:txBody>
          <a:bodyPr/>
          <a:p>
            <a:fld id="{02E9A895-91AF-443F-90B0-93361E78B5C1}" type="slidenum">
              <a:t>&lt;#&gt;</a:t>
            </a:fld>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1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17"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4"/>
          </p:nvPr>
        </p:nvSpPr>
        <p:spPr/>
        <p:txBody>
          <a:bodyPr/>
          <a:p>
            <a:fld id="{118D1307-6B97-42B7-A66E-971A00C90DB3}" type="slidenum">
              <a:t>&lt;#&gt;</a:t>
            </a:fld>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19"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0"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1"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2"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3"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24"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4"/>
          </p:nvPr>
        </p:nvSpPr>
        <p:spPr/>
        <p:txBody>
          <a:bodyPr/>
          <a:p>
            <a:fld id="{185D6C07-6C75-4C36-9897-4A8661502EAC}" type="slidenum">
              <a:t>&lt;#&gt;</a:t>
            </a:fld>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5"/>
          </p:nvPr>
        </p:nvSpPr>
        <p:spPr/>
        <p:txBody>
          <a:bodyPr/>
          <a:p>
            <a:fld id="{84CC0550-0BB5-4306-B0C4-6740B2D29309}" type="slidenum">
              <a:t>&lt;#&gt;</a:t>
            </a:fld>
          </a:p>
        </p:txBody>
      </p:sp>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5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sldNum" idx="5"/>
          </p:nvPr>
        </p:nvSpPr>
        <p:spPr/>
        <p:txBody>
          <a:bodyPr/>
          <a:p>
            <a:fld id="{EB1DC404-58DC-4B4A-ABAE-CECE1E3B5CF0}" type="slidenum">
              <a:t>&lt;#&gt;</a:t>
            </a:fld>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5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sldNum" idx="5"/>
          </p:nvPr>
        </p:nvSpPr>
        <p:spPr/>
        <p:txBody>
          <a:bodyPr/>
          <a:p>
            <a:fld id="{DAC0A4E3-10FC-433A-B396-DA522D964BBD}" type="slidenum">
              <a:t>&lt;#&gt;</a:t>
            </a:fld>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5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6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5"/>
          </p:nvPr>
        </p:nvSpPr>
        <p:spPr/>
        <p:txBody>
          <a:bodyPr/>
          <a:p>
            <a:fld id="{B42FC11E-0FC3-46D2-9834-66DAEED6EED5}" type="slidenum">
              <a:t>&lt;#&gt;</a:t>
            </a:fld>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sldNum" idx="5"/>
          </p:nvPr>
        </p:nvSpPr>
        <p:spPr/>
        <p:txBody>
          <a:bodyPr/>
          <a:p>
            <a:fld id="{43BA1A34-B6D0-4E1A-BD18-84EAC88604AC}" type="slidenum">
              <a:t>&lt;#&gt;</a:t>
            </a:fld>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sldNum" idx="5"/>
          </p:nvPr>
        </p:nvSpPr>
        <p:spPr/>
        <p:txBody>
          <a:bodyPr/>
          <a:p>
            <a:fld id="{668158DE-9320-49D8-B7F3-06B49EA22222}" type="slidenum">
              <a:t>&lt;#&gt;</a:t>
            </a:fld>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6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6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5"/>
          </p:nvPr>
        </p:nvSpPr>
        <p:spPr/>
        <p:txBody>
          <a:bodyPr/>
          <a:p>
            <a:fld id="{B7B77E6D-8C71-4E41-9C41-0EFEEDF9DC51}" type="slidenum">
              <a:t>&lt;#&gt;</a:t>
            </a:fld>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6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7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5"/>
          </p:nvPr>
        </p:nvSpPr>
        <p:spPr/>
        <p:txBody>
          <a:bodyPr/>
          <a:p>
            <a:fld id="{607098D8-D689-4BB6-8B56-0BAF1B3F03BB}" type="slidenum">
              <a:t>&lt;#&gt;</a:t>
            </a:fld>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7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7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7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sldNum" idx="5"/>
          </p:nvPr>
        </p:nvSpPr>
        <p:spPr/>
        <p:txBody>
          <a:bodyPr/>
          <a:p>
            <a:fld id="{039C4CB7-80C1-48E0-98E9-EDC367514189}" type="slidenum">
              <a:t>&lt;#&gt;</a:t>
            </a:fld>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7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7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sldNum" idx="5"/>
          </p:nvPr>
        </p:nvSpPr>
        <p:spPr/>
        <p:txBody>
          <a:bodyPr/>
          <a:p>
            <a:fld id="{5BB13228-361C-4804-97F9-F02CC6955821}" type="slidenum">
              <a:t>&lt;#&gt;</a:t>
            </a:fld>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7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sldNum" idx="5"/>
          </p:nvPr>
        </p:nvSpPr>
        <p:spPr/>
        <p:txBody>
          <a:bodyPr/>
          <a:p>
            <a:fld id="{3BF302D6-EBF2-46BE-84C9-A28AE5A9D5E3}" type="slidenum">
              <a:t>&lt;#&gt;</a:t>
            </a:fld>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8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8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sldNum" idx="5"/>
          </p:nvPr>
        </p:nvSpPr>
        <p:spPr/>
        <p:txBody>
          <a:bodyPr/>
          <a:p>
            <a:fld id="{D7E114C2-2F75-41EB-BE67-58D228F99F4F}" type="slidenum">
              <a:t>&lt;#&gt;</a:t>
            </a:fld>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0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0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2.jpe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3.jpe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4.jpe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81.xml"/><Relationship Id="rId3" Type="http://schemas.openxmlformats.org/officeDocument/2006/relationships/slideLayout" Target="../slideLayouts/slideLayout182.xml"/><Relationship Id="rId4" Type="http://schemas.openxmlformats.org/officeDocument/2006/relationships/slideLayout" Target="../slideLayouts/slideLayout183.xml"/><Relationship Id="rId5" Type="http://schemas.openxmlformats.org/officeDocument/2006/relationships/slideLayout" Target="../slideLayouts/slideLayout184.xml"/><Relationship Id="rId6" Type="http://schemas.openxmlformats.org/officeDocument/2006/relationships/slideLayout" Target="../slideLayouts/slideLayout185.xml"/><Relationship Id="rId7" Type="http://schemas.openxmlformats.org/officeDocument/2006/relationships/slideLayout" Target="../slideLayouts/slideLayout186.xml"/><Relationship Id="rId8" Type="http://schemas.openxmlformats.org/officeDocument/2006/relationships/slideLayout" Target="../slideLayouts/slideLayout187.xml"/><Relationship Id="rId9" Type="http://schemas.openxmlformats.org/officeDocument/2006/relationships/slideLayout" Target="../slideLayouts/slideLayout188.xml"/><Relationship Id="rId10" Type="http://schemas.openxmlformats.org/officeDocument/2006/relationships/slideLayout" Target="../slideLayouts/slideLayout189.xml"/><Relationship Id="rId11" Type="http://schemas.openxmlformats.org/officeDocument/2006/relationships/slideLayout" Target="../slideLayouts/slideLayout190.xml"/><Relationship Id="rId12" Type="http://schemas.openxmlformats.org/officeDocument/2006/relationships/slideLayout" Target="../slideLayouts/slideLayout191.xml"/><Relationship Id="rId13"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93.xml"/><Relationship Id="rId3" Type="http://schemas.openxmlformats.org/officeDocument/2006/relationships/slideLayout" Target="../slideLayouts/slideLayout194.xml"/><Relationship Id="rId4" Type="http://schemas.openxmlformats.org/officeDocument/2006/relationships/slideLayout" Target="../slideLayouts/slideLayout195.xml"/><Relationship Id="rId5" Type="http://schemas.openxmlformats.org/officeDocument/2006/relationships/slideLayout" Target="../slideLayouts/slideLayout196.xml"/><Relationship Id="rId6" Type="http://schemas.openxmlformats.org/officeDocument/2006/relationships/slideLayout" Target="../slideLayouts/slideLayout197.xml"/><Relationship Id="rId7" Type="http://schemas.openxmlformats.org/officeDocument/2006/relationships/slideLayout" Target="../slideLayouts/slideLayout198.xml"/><Relationship Id="rId8" Type="http://schemas.openxmlformats.org/officeDocument/2006/relationships/slideLayout" Target="../slideLayouts/slideLayout199.xml"/><Relationship Id="rId9" Type="http://schemas.openxmlformats.org/officeDocument/2006/relationships/slideLayout" Target="../slideLayouts/slideLayout200.xml"/><Relationship Id="rId10" Type="http://schemas.openxmlformats.org/officeDocument/2006/relationships/slideLayout" Target="../slideLayouts/slideLayout201.xml"/><Relationship Id="rId11" Type="http://schemas.openxmlformats.org/officeDocument/2006/relationships/slideLayout" Target="../slideLayouts/slideLayout202.xml"/><Relationship Id="rId12" Type="http://schemas.openxmlformats.org/officeDocument/2006/relationships/slideLayout" Target="../slideLayouts/slideLayout203.xml"/><Relationship Id="rId13"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205.xml"/><Relationship Id="rId3" Type="http://schemas.openxmlformats.org/officeDocument/2006/relationships/slideLayout" Target="../slideLayouts/slideLayout206.xml"/><Relationship Id="rId4" Type="http://schemas.openxmlformats.org/officeDocument/2006/relationships/slideLayout" Target="../slideLayouts/slideLayout207.xml"/><Relationship Id="rId5" Type="http://schemas.openxmlformats.org/officeDocument/2006/relationships/slideLayout" Target="../slideLayouts/slideLayout208.xml"/><Relationship Id="rId6" Type="http://schemas.openxmlformats.org/officeDocument/2006/relationships/slideLayout" Target="../slideLayouts/slideLayout209.xml"/><Relationship Id="rId7" Type="http://schemas.openxmlformats.org/officeDocument/2006/relationships/slideLayout" Target="../slideLayouts/slideLayout210.xml"/><Relationship Id="rId8" Type="http://schemas.openxmlformats.org/officeDocument/2006/relationships/slideLayout" Target="../slideLayouts/slideLayout211.xml"/><Relationship Id="rId9" Type="http://schemas.openxmlformats.org/officeDocument/2006/relationships/slideLayout" Target="../slideLayouts/slideLayout212.xml"/><Relationship Id="rId10" Type="http://schemas.openxmlformats.org/officeDocument/2006/relationships/slideLayout" Target="../slideLayouts/slideLayout213.xml"/><Relationship Id="rId11" Type="http://schemas.openxmlformats.org/officeDocument/2006/relationships/slideLayout" Target="../slideLayouts/slideLayout214.xml"/><Relationship Id="rId12" Type="http://schemas.openxmlformats.org/officeDocument/2006/relationships/slideLayout" Target="../slideLayouts/slideLayout215.xml"/><Relationship Id="rId13"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217.xml"/><Relationship Id="rId3" Type="http://schemas.openxmlformats.org/officeDocument/2006/relationships/slideLayout" Target="../slideLayouts/slideLayout218.xml"/><Relationship Id="rId4" Type="http://schemas.openxmlformats.org/officeDocument/2006/relationships/slideLayout" Target="../slideLayouts/slideLayout219.xml"/><Relationship Id="rId5" Type="http://schemas.openxmlformats.org/officeDocument/2006/relationships/slideLayout" Target="../slideLayouts/slideLayout220.xml"/><Relationship Id="rId6" Type="http://schemas.openxmlformats.org/officeDocument/2006/relationships/slideLayout" Target="../slideLayouts/slideLayout221.xml"/><Relationship Id="rId7" Type="http://schemas.openxmlformats.org/officeDocument/2006/relationships/slideLayout" Target="../slideLayouts/slideLayout222.xml"/><Relationship Id="rId8" Type="http://schemas.openxmlformats.org/officeDocument/2006/relationships/slideLayout" Target="../slideLayouts/slideLayout223.xml"/><Relationship Id="rId9" Type="http://schemas.openxmlformats.org/officeDocument/2006/relationships/slideLayout" Target="../slideLayouts/slideLayout224.xml"/><Relationship Id="rId10" Type="http://schemas.openxmlformats.org/officeDocument/2006/relationships/slideLayout" Target="../slideLayouts/slideLayout225.xml"/><Relationship Id="rId11" Type="http://schemas.openxmlformats.org/officeDocument/2006/relationships/slideLayout" Target="../slideLayouts/slideLayout226.xml"/><Relationship Id="rId12" Type="http://schemas.openxmlformats.org/officeDocument/2006/relationships/slideLayout" Target="../slideLayouts/slideLayout227.xml"/><Relationship Id="rId13"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29.xml"/><Relationship Id="rId3" Type="http://schemas.openxmlformats.org/officeDocument/2006/relationships/slideLayout" Target="../slideLayouts/slideLayout230.xml"/><Relationship Id="rId4" Type="http://schemas.openxmlformats.org/officeDocument/2006/relationships/slideLayout" Target="../slideLayouts/slideLayout231.xml"/><Relationship Id="rId5" Type="http://schemas.openxmlformats.org/officeDocument/2006/relationships/slideLayout" Target="../slideLayouts/slideLayout232.xml"/><Relationship Id="rId6" Type="http://schemas.openxmlformats.org/officeDocument/2006/relationships/slideLayout" Target="../slideLayouts/slideLayout233.xml"/><Relationship Id="rId7" Type="http://schemas.openxmlformats.org/officeDocument/2006/relationships/slideLayout" Target="../slideLayouts/slideLayout234.xml"/><Relationship Id="rId8" Type="http://schemas.openxmlformats.org/officeDocument/2006/relationships/slideLayout" Target="../slideLayouts/slideLayout235.xml"/><Relationship Id="rId9" Type="http://schemas.openxmlformats.org/officeDocument/2006/relationships/slideLayout" Target="../slideLayouts/slideLayout236.xml"/><Relationship Id="rId10" Type="http://schemas.openxmlformats.org/officeDocument/2006/relationships/slideLayout" Target="../slideLayouts/slideLayout237.xml"/><Relationship Id="rId11" Type="http://schemas.openxmlformats.org/officeDocument/2006/relationships/slideLayout" Target="../slideLayouts/slideLayout238.xml"/><Relationship Id="rId12" Type="http://schemas.openxmlformats.org/officeDocument/2006/relationships/slideLayout" Target="../slideLayouts/slideLayout239.xml"/><Relationship Id="rId13" Type="http://schemas.openxmlformats.org/officeDocument/2006/relationships/slideLayout" Target="../slideLayouts/slideLayout24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41.xml"/><Relationship Id="rId3" Type="http://schemas.openxmlformats.org/officeDocument/2006/relationships/slideLayout" Target="../slideLayouts/slideLayout242.xml"/><Relationship Id="rId4" Type="http://schemas.openxmlformats.org/officeDocument/2006/relationships/slideLayout" Target="../slideLayouts/slideLayout243.xml"/><Relationship Id="rId5" Type="http://schemas.openxmlformats.org/officeDocument/2006/relationships/slideLayout" Target="../slideLayouts/slideLayout244.xml"/><Relationship Id="rId6" Type="http://schemas.openxmlformats.org/officeDocument/2006/relationships/slideLayout" Target="../slideLayouts/slideLayout245.xml"/><Relationship Id="rId7" Type="http://schemas.openxmlformats.org/officeDocument/2006/relationships/slideLayout" Target="../slideLayouts/slideLayout246.xml"/><Relationship Id="rId8" Type="http://schemas.openxmlformats.org/officeDocument/2006/relationships/slideLayout" Target="../slideLayouts/slideLayout247.xml"/><Relationship Id="rId9" Type="http://schemas.openxmlformats.org/officeDocument/2006/relationships/slideLayout" Target="../slideLayouts/slideLayout248.xml"/><Relationship Id="rId10" Type="http://schemas.openxmlformats.org/officeDocument/2006/relationships/slideLayout" Target="../slideLayouts/slideLayout249.xml"/><Relationship Id="rId11" Type="http://schemas.openxmlformats.org/officeDocument/2006/relationships/slideLayout" Target="../slideLayouts/slideLayout250.xml"/><Relationship Id="rId12" Type="http://schemas.openxmlformats.org/officeDocument/2006/relationships/slideLayout" Target="../slideLayouts/slideLayout251.xml"/><Relationship Id="rId13" Type="http://schemas.openxmlformats.org/officeDocument/2006/relationships/slideLayout" Target="../slideLayouts/slideLayout25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jpe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2"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 name="Freeform: Shape 11"/>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4" name="Freeform: Shape 7"/>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5" name="Title 1"/>
          <p:cNvSpPr/>
          <p:nvPr/>
        </p:nvSpPr>
        <p:spPr>
          <a:xfrm>
            <a:off x="444600" y="542880"/>
            <a:ext cx="11212920" cy="5288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1" lang="en-US" sz="3200" spc="-72" strike="noStrike">
                <a:solidFill>
                  <a:schemeClr val="lt1"/>
                </a:solidFill>
                <a:latin typeface="Arial"/>
              </a:rPr>
              <a:t>Click to edit Master title style</a:t>
            </a:r>
            <a:endParaRPr b="0" lang="en-US" sz="3200" spc="-1" strike="noStrike">
              <a:solidFill>
                <a:srgbClr val="000000"/>
              </a:solidFill>
              <a:latin typeface="Arial"/>
            </a:endParaRPr>
          </a:p>
        </p:txBody>
      </p:sp>
      <p:grpSp>
        <p:nvGrpSpPr>
          <p:cNvPr id="6" name="Group 11"/>
          <p:cNvGrpSpPr/>
          <p:nvPr/>
        </p:nvGrpSpPr>
        <p:grpSpPr>
          <a:xfrm>
            <a:off x="336600" y="-377640"/>
            <a:ext cx="862200" cy="756000"/>
            <a:chOff x="336600" y="-377640"/>
            <a:chExt cx="862200" cy="756000"/>
          </a:xfrm>
        </p:grpSpPr>
        <p:sp>
          <p:nvSpPr>
            <p:cNvPr id="7"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8"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grpSp>
        <p:nvGrpSpPr>
          <p:cNvPr id="9" name="Group 14"/>
          <p:cNvGrpSpPr/>
          <p:nvPr/>
        </p:nvGrpSpPr>
        <p:grpSpPr>
          <a:xfrm>
            <a:off x="0" y="1355760"/>
            <a:ext cx="12191040" cy="4845240"/>
            <a:chOff x="0" y="1355760"/>
            <a:chExt cx="12191040" cy="4845240"/>
          </a:xfrm>
        </p:grpSpPr>
        <p:sp>
          <p:nvSpPr>
            <p:cNvPr id="10"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1"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sp>
        <p:nvSpPr>
          <p:cNvPr id="12"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3" name="Slide Number Placeholder 4"/>
          <p:cNvSpPr/>
          <p:nvPr/>
        </p:nvSpPr>
        <p:spPr>
          <a:xfrm>
            <a:off x="11252160" y="6315120"/>
            <a:ext cx="405360" cy="363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fld id="{33BDFA55-223C-4A1F-8BBA-4EC4B4D5666E}" type="slidenum">
              <a:rPr b="0" lang="en-US" sz="1000" spc="-1" strike="noStrike">
                <a:solidFill>
                  <a:schemeClr val="lt1"/>
                </a:solidFill>
                <a:latin typeface="Trade Gothic LT Pro"/>
              </a:rPr>
              <a:t>&lt;number&gt;</a:t>
            </a:fld>
            <a:endParaRPr b="0" lang="en-US" sz="1000" spc="-1" strike="noStrike">
              <a:solidFill>
                <a:srgbClr val="000000"/>
              </a:solidFill>
              <a:latin typeface="Arial"/>
            </a:endParaRPr>
          </a:p>
        </p:txBody>
      </p:sp>
      <p:sp>
        <p:nvSpPr>
          <p:cNvPr id="14" name="Rectangle 20"/>
          <p:cNvSpPr/>
          <p:nvPr/>
        </p:nvSpPr>
        <p:spPr>
          <a:xfrm>
            <a:off x="0" y="0"/>
            <a:ext cx="12191040" cy="6856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nvGrpSpPr>
          <p:cNvPr id="15" name="Group 6"/>
          <p:cNvGrpSpPr/>
          <p:nvPr/>
        </p:nvGrpSpPr>
        <p:grpSpPr>
          <a:xfrm>
            <a:off x="-2269440" y="-750240"/>
            <a:ext cx="14460840" cy="7607160"/>
            <a:chOff x="-2269440" y="-750240"/>
            <a:chExt cx="14460840" cy="7607160"/>
          </a:xfrm>
        </p:grpSpPr>
        <p:grpSp>
          <p:nvGrpSpPr>
            <p:cNvPr id="16" name="Group 7"/>
            <p:cNvGrpSpPr/>
            <p:nvPr/>
          </p:nvGrpSpPr>
          <p:grpSpPr>
            <a:xfrm>
              <a:off x="-17280" y="-1080"/>
              <a:ext cx="12208680" cy="6858000"/>
              <a:chOff x="-17280" y="-1080"/>
              <a:chExt cx="12208680" cy="6858000"/>
            </a:xfrm>
          </p:grpSpPr>
          <p:sp>
            <p:nvSpPr>
              <p:cNvPr id="17" name="Freeform: Shape 14"/>
              <p:cNvSpPr/>
              <p:nvPr/>
            </p:nvSpPr>
            <p:spPr>
              <a:xfrm flipH="1">
                <a:off x="-17640" y="0"/>
                <a:ext cx="12207240" cy="6856920"/>
              </a:xfrm>
              <a:custGeom>
                <a:avLst/>
                <a:gdLst>
                  <a:gd name="textAreaLeft" fmla="*/ -720 w 12207240"/>
                  <a:gd name="textAreaRight" fmla="*/ 12207600 w 12207240"/>
                  <a:gd name="textAreaTop" fmla="*/ 0 h 6856920"/>
                  <a:gd name="textAreaBottom" fmla="*/ 6858000 h 6856920"/>
                </a:gdLst>
                <a:ahLst/>
                <a:rect l="textAreaLeft" t="textAreaTop" r="textAreaRight" b="textAreaBottom"/>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8" name="Freeform: Shape 15"/>
              <p:cNvSpPr/>
              <p:nvPr/>
            </p:nvSpPr>
            <p:spPr>
              <a:xfrm flipH="1" flipV="1" rot="5400000">
                <a:off x="2667240" y="-2668320"/>
                <a:ext cx="6856920" cy="12191040"/>
              </a:xfrm>
              <a:custGeom>
                <a:avLst/>
                <a:gdLst>
                  <a:gd name="textAreaLeft" fmla="*/ -720 w 6856920"/>
                  <a:gd name="textAreaRight" fmla="*/ 6857280 w 6856920"/>
                  <a:gd name="textAreaTop" fmla="*/ 720 h 12191040"/>
                  <a:gd name="textAreaBottom" fmla="*/ 12192840 h 12191040"/>
                </a:gdLst>
                <a:ahLst/>
                <a:rect l="textAreaLeft" t="textAreaTop" r="textAreaRight" b="textAreaBottom"/>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rgbClr val="0065a4"/>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9" name="Right Triangle 16"/>
              <p:cNvSpPr/>
              <p:nvPr/>
            </p:nvSpPr>
            <p:spPr>
              <a:xfrm flipH="1" flipV="1" rot="16200000">
                <a:off x="23040" y="-3960"/>
                <a:ext cx="2818440" cy="282780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20" name="Right Triangle 17"/>
              <p:cNvSpPr/>
              <p:nvPr/>
            </p:nvSpPr>
            <p:spPr>
              <a:xfrm flipH="1" flipV="1" rot="16200000">
                <a:off x="2160" y="-3240"/>
                <a:ext cx="2625840" cy="2634840"/>
              </a:xfrm>
              <a:prstGeom prst="rtTriangle">
                <a:avLst/>
              </a:prstGeom>
              <a:pattFill prst="ltHorz">
                <a:fgClr>
                  <a:srgbClr val="0065a4"/>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21" name="Right Triangle 18"/>
              <p:cNvSpPr/>
              <p:nvPr/>
            </p:nvSpPr>
            <p:spPr>
              <a:xfrm flipH="1" flipV="1" rot="16200000">
                <a:off x="-11880" y="-2520"/>
                <a:ext cx="2396160" cy="2404080"/>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22" name="Freeform: Shape 19"/>
              <p:cNvSpPr/>
              <p:nvPr/>
            </p:nvSpPr>
            <p:spPr>
              <a:xfrm flipH="1" flipV="1" rot="5400000">
                <a:off x="2667240" y="-2668320"/>
                <a:ext cx="6856920" cy="12191040"/>
              </a:xfrm>
              <a:custGeom>
                <a:avLst/>
                <a:gdLst>
                  <a:gd name="textAreaLeft" fmla="*/ -720 w 6856920"/>
                  <a:gd name="textAreaRight" fmla="*/ 6857280 w 6856920"/>
                  <a:gd name="textAreaTop" fmla="*/ 720 h 12191040"/>
                  <a:gd name="textAreaBottom" fmla="*/ 12192840 h 12191040"/>
                </a:gdLst>
                <a:ahLst/>
                <a:rect l="textAreaLeft" t="textAreaTop" r="textAreaRight" b="textAreaBottom"/>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sp>
          <p:nvSpPr>
            <p:cNvPr id="23" name="Freeform: Shape 12"/>
            <p:cNvSpPr/>
            <p:nvPr/>
          </p:nvSpPr>
          <p:spPr>
            <a:xfrm flipH="1" rot="18900000">
              <a:off x="-1604520" y="1396800"/>
              <a:ext cx="3210120" cy="3210120"/>
            </a:xfrm>
            <a:custGeom>
              <a:avLst/>
              <a:gdLst>
                <a:gd name="textAreaLeft" fmla="*/ -720 w 3210120"/>
                <a:gd name="textAreaRight" fmla="*/ 3210480 w 3210120"/>
                <a:gd name="textAreaTop" fmla="*/ 0 h 3210120"/>
                <a:gd name="textAreaBottom" fmla="*/ 3211200 h 321012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24" name="Freeform: Shape 9"/>
            <p:cNvSpPr/>
            <p:nvPr/>
          </p:nvSpPr>
          <p:spPr>
            <a:xfrm rot="18900000">
              <a:off x="-861480" y="-2880"/>
              <a:ext cx="2675520" cy="1355760"/>
            </a:xfrm>
            <a:custGeom>
              <a:avLst/>
              <a:gdLst>
                <a:gd name="textAreaLeft" fmla="*/ 0 w 2675520"/>
                <a:gd name="textAreaRight" fmla="*/ 2676600 w 2675520"/>
                <a:gd name="textAreaTop" fmla="*/ 0 h 1355760"/>
                <a:gd name="textAreaBottom" fmla="*/ 1356840 h 1355760"/>
              </a:gdLst>
              <a:ahLst/>
              <a:rect l="textAreaLeft" t="textAreaTop" r="textAreaRight" b="textAreaBottom"/>
              <a:pathLst>
                <a:path w="2676646" h="1356876">
                  <a:moveTo>
                    <a:pt x="1319770" y="0"/>
                  </a:moveTo>
                  <a:lnTo>
                    <a:pt x="2676646" y="1356876"/>
                  </a:lnTo>
                  <a:lnTo>
                    <a:pt x="0" y="1356876"/>
                  </a:lnTo>
                  <a:lnTo>
                    <a:pt x="0" y="1319770"/>
                  </a:lnTo>
                  <a:close/>
                </a:path>
              </a:pathLst>
            </a:custGeom>
            <a:pattFill prst="wdUpDiag">
              <a:fgClr>
                <a:srgbClr val="47c3d3"/>
              </a:fgClr>
              <a:bgClr>
                <a:srgbClr val="0065a4"/>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25" name="Freeform: Shape 12"/>
            <p:cNvSpPr/>
            <p:nvPr/>
          </p:nvSpPr>
          <p:spPr>
            <a:xfrm rot="13500000">
              <a:off x="-1224720" y="1738080"/>
              <a:ext cx="2414880" cy="2414880"/>
            </a:xfrm>
            <a:custGeom>
              <a:avLst/>
              <a:gdLst>
                <a:gd name="textAreaLeft" fmla="*/ 0 w 2414880"/>
                <a:gd name="textAreaRight" fmla="*/ 2415960 w 2414880"/>
                <a:gd name="textAreaTop" fmla="*/ 0 h 2414880"/>
                <a:gd name="textAreaBottom" fmla="*/ 2415960 h 2414880"/>
              </a:gdLst>
              <a:ahLst/>
              <a:rect l="textAreaLeft" t="textAreaTop" r="textAreaRight" b="textAreaBottom"/>
              <a:pathLst>
                <a:path w="754341" h="754341">
                  <a:moveTo>
                    <a:pt x="754341" y="754341"/>
                  </a:moveTo>
                  <a:lnTo>
                    <a:pt x="0" y="754341"/>
                  </a:lnTo>
                  <a:lnTo>
                    <a:pt x="0" y="0"/>
                  </a:lnTo>
                  <a:close/>
                </a:path>
              </a:pathLst>
            </a:custGeom>
            <a:pattFill prst="wdDnDiag">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nvGrpSpPr>
            <p:cNvPr id="26" name="Group 11"/>
            <p:cNvGrpSpPr/>
            <p:nvPr/>
          </p:nvGrpSpPr>
          <p:grpSpPr>
            <a:xfrm>
              <a:off x="-1074240" y="4357440"/>
              <a:ext cx="2148840" cy="2148840"/>
              <a:chOff x="-1074240" y="4357440"/>
              <a:chExt cx="2148840" cy="2148840"/>
            </a:xfrm>
          </p:grpSpPr>
          <p:sp>
            <p:nvSpPr>
              <p:cNvPr id="27" name="Freeform: Shape 12"/>
              <p:cNvSpPr/>
              <p:nvPr/>
            </p:nvSpPr>
            <p:spPr>
              <a:xfrm flipH="1" rot="18900000">
                <a:off x="-759600" y="4671720"/>
                <a:ext cx="1519200" cy="1519560"/>
              </a:xfrm>
              <a:custGeom>
                <a:avLst/>
                <a:gdLst>
                  <a:gd name="textAreaLeft" fmla="*/ -360 w 1519200"/>
                  <a:gd name="textAreaRight" fmla="*/ 1519920 w 1519200"/>
                  <a:gd name="textAreaTop" fmla="*/ 0 h 1519560"/>
                  <a:gd name="textAreaBottom" fmla="*/ 1520640 h 151956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28" name="Freeform: Shape 12"/>
              <p:cNvSpPr/>
              <p:nvPr/>
            </p:nvSpPr>
            <p:spPr>
              <a:xfrm rot="13500000">
                <a:off x="-579960" y="4835160"/>
                <a:ext cx="1143000" cy="1143000"/>
              </a:xfrm>
              <a:custGeom>
                <a:avLst/>
                <a:gdLst>
                  <a:gd name="textAreaLeft" fmla="*/ 0 w 1143000"/>
                  <a:gd name="textAreaRight" fmla="*/ 1144080 w 1143000"/>
                  <a:gd name="textAreaTop" fmla="*/ 0 h 1143000"/>
                  <a:gd name="textAreaBottom" fmla="*/ 1144080 h 1143000"/>
                </a:gdLst>
                <a:ahLst/>
                <a:rect l="textAreaLeft" t="textAreaTop" r="textAreaRight" b="textAreaBottom"/>
                <a:pathLst>
                  <a:path w="754341" h="754341">
                    <a:moveTo>
                      <a:pt x="754341" y="754341"/>
                    </a:moveTo>
                    <a:lnTo>
                      <a:pt x="0" y="754341"/>
                    </a:lnTo>
                    <a:lnTo>
                      <a:pt x="0" y="0"/>
                    </a:lnTo>
                    <a:close/>
                  </a:path>
                </a:pathLst>
              </a:custGeom>
              <a:pattFill prst="wdDnDiag">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grpSp>
      <p:sp>
        <p:nvSpPr>
          <p:cNvPr id="2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30" name="PlaceHolder 2"/>
          <p:cNvSpPr>
            <a:spLocks noGrp="1"/>
          </p:cNvSpPr>
          <p:nvPr>
            <p:ph type="body"/>
          </p:nvPr>
        </p:nvSpPr>
        <p:spPr>
          <a:xfrm>
            <a:off x="609480" y="1604520"/>
            <a:ext cx="109720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42"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543"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544"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545" name="Freeform: Shape 11"/>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546" name="Freeform: Shape 7"/>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547" name="Title 1"/>
          <p:cNvSpPr/>
          <p:nvPr/>
        </p:nvSpPr>
        <p:spPr>
          <a:xfrm>
            <a:off x="444600" y="542880"/>
            <a:ext cx="11212920" cy="5288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1" lang="en-US" sz="3200" spc="-72" strike="noStrike">
                <a:solidFill>
                  <a:schemeClr val="lt1"/>
                </a:solidFill>
                <a:latin typeface="Arial"/>
              </a:rPr>
              <a:t>Click to edit Master title style</a:t>
            </a:r>
            <a:endParaRPr b="0" lang="en-US" sz="3200" spc="-1" strike="noStrike">
              <a:solidFill>
                <a:srgbClr val="000000"/>
              </a:solidFill>
              <a:latin typeface="Arial"/>
            </a:endParaRPr>
          </a:p>
        </p:txBody>
      </p:sp>
      <p:grpSp>
        <p:nvGrpSpPr>
          <p:cNvPr id="548" name="Group 11"/>
          <p:cNvGrpSpPr/>
          <p:nvPr/>
        </p:nvGrpSpPr>
        <p:grpSpPr>
          <a:xfrm>
            <a:off x="336600" y="-377640"/>
            <a:ext cx="862200" cy="756000"/>
            <a:chOff x="336600" y="-377640"/>
            <a:chExt cx="862200" cy="756000"/>
          </a:xfrm>
        </p:grpSpPr>
        <p:sp>
          <p:nvSpPr>
            <p:cNvPr id="549"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550"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grpSp>
        <p:nvGrpSpPr>
          <p:cNvPr id="551" name="Group 14"/>
          <p:cNvGrpSpPr/>
          <p:nvPr/>
        </p:nvGrpSpPr>
        <p:grpSpPr>
          <a:xfrm>
            <a:off x="0" y="1355760"/>
            <a:ext cx="12191040" cy="4845240"/>
            <a:chOff x="0" y="1355760"/>
            <a:chExt cx="12191040" cy="4845240"/>
          </a:xfrm>
        </p:grpSpPr>
        <p:sp>
          <p:nvSpPr>
            <p:cNvPr id="552"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553"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sp>
        <p:nvSpPr>
          <p:cNvPr id="554"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555" name="Slide Number Placeholder 4"/>
          <p:cNvSpPr/>
          <p:nvPr/>
        </p:nvSpPr>
        <p:spPr>
          <a:xfrm>
            <a:off x="11252160" y="6315120"/>
            <a:ext cx="405360" cy="363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fld id="{7BBCD874-FA90-4783-9E0B-ED448D3B524B}" type="slidenum">
              <a:rPr b="0" lang="en-US" sz="1000" spc="-1" strike="noStrike">
                <a:solidFill>
                  <a:schemeClr val="lt1"/>
                </a:solidFill>
                <a:latin typeface="Trade Gothic LT Pro"/>
              </a:rPr>
              <a:t>&lt;number&gt;</a:t>
            </a:fld>
            <a:endParaRPr b="0" lang="en-US" sz="1000" spc="-1" strike="noStrike">
              <a:solidFill>
                <a:srgbClr val="000000"/>
              </a:solidFill>
              <a:latin typeface="Arial"/>
            </a:endParaRPr>
          </a:p>
        </p:txBody>
      </p:sp>
      <p:sp>
        <p:nvSpPr>
          <p:cNvPr id="5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57"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94"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595"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596"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597" name="Freeform: Shape 11"/>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598" name="Freeform: Shape 7"/>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599" name="Title 1"/>
          <p:cNvSpPr/>
          <p:nvPr/>
        </p:nvSpPr>
        <p:spPr>
          <a:xfrm>
            <a:off x="444600" y="542880"/>
            <a:ext cx="11212920" cy="5288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1" lang="en-US" sz="3200" spc="-72" strike="noStrike">
                <a:solidFill>
                  <a:schemeClr val="lt1"/>
                </a:solidFill>
                <a:latin typeface="Arial"/>
              </a:rPr>
              <a:t>Click to edit Master title style</a:t>
            </a:r>
            <a:endParaRPr b="0" lang="en-US" sz="3200" spc="-1" strike="noStrike">
              <a:solidFill>
                <a:srgbClr val="000000"/>
              </a:solidFill>
              <a:latin typeface="Arial"/>
            </a:endParaRPr>
          </a:p>
        </p:txBody>
      </p:sp>
      <p:grpSp>
        <p:nvGrpSpPr>
          <p:cNvPr id="600" name="Group 11"/>
          <p:cNvGrpSpPr/>
          <p:nvPr/>
        </p:nvGrpSpPr>
        <p:grpSpPr>
          <a:xfrm>
            <a:off x="336600" y="-377640"/>
            <a:ext cx="862200" cy="756000"/>
            <a:chOff x="336600" y="-377640"/>
            <a:chExt cx="862200" cy="756000"/>
          </a:xfrm>
        </p:grpSpPr>
        <p:sp>
          <p:nvSpPr>
            <p:cNvPr id="601"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602"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grpSp>
        <p:nvGrpSpPr>
          <p:cNvPr id="603" name="Group 14"/>
          <p:cNvGrpSpPr/>
          <p:nvPr/>
        </p:nvGrpSpPr>
        <p:grpSpPr>
          <a:xfrm>
            <a:off x="0" y="1355760"/>
            <a:ext cx="12191040" cy="4845240"/>
            <a:chOff x="0" y="1355760"/>
            <a:chExt cx="12191040" cy="4845240"/>
          </a:xfrm>
        </p:grpSpPr>
        <p:sp>
          <p:nvSpPr>
            <p:cNvPr id="604"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605"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sp>
        <p:nvSpPr>
          <p:cNvPr id="606"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607" name="Slide Number Placeholder 4"/>
          <p:cNvSpPr/>
          <p:nvPr/>
        </p:nvSpPr>
        <p:spPr>
          <a:xfrm>
            <a:off x="11252160" y="6315120"/>
            <a:ext cx="405360" cy="363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fld id="{7ED5555D-E9DD-4828-8534-1BE8B2A57254}" type="slidenum">
              <a:rPr b="0" lang="en-US" sz="1000" spc="-1" strike="noStrike">
                <a:solidFill>
                  <a:schemeClr val="lt1"/>
                </a:solidFill>
                <a:latin typeface="Trade Gothic LT Pro"/>
              </a:rPr>
              <a:t>&lt;number&gt;</a:t>
            </a:fld>
            <a:endParaRPr b="0" lang="en-US" sz="1000" spc="-1" strike="noStrike">
              <a:solidFill>
                <a:srgbClr val="000000"/>
              </a:solidFill>
              <a:latin typeface="Arial"/>
            </a:endParaRPr>
          </a:p>
        </p:txBody>
      </p:sp>
      <p:sp>
        <p:nvSpPr>
          <p:cNvPr id="6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60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46"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647"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648"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649" name="Freeform: Shape 11"/>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650" name="Freeform: Shape 7"/>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651" name="Title 1"/>
          <p:cNvSpPr/>
          <p:nvPr/>
        </p:nvSpPr>
        <p:spPr>
          <a:xfrm>
            <a:off x="444600" y="542880"/>
            <a:ext cx="11212920" cy="5288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1" lang="en-US" sz="3200" spc="-72" strike="noStrike">
                <a:solidFill>
                  <a:schemeClr val="lt1"/>
                </a:solidFill>
                <a:latin typeface="Arial"/>
              </a:rPr>
              <a:t>Click to edit Master title style</a:t>
            </a:r>
            <a:endParaRPr b="0" lang="en-US" sz="3200" spc="-1" strike="noStrike">
              <a:solidFill>
                <a:srgbClr val="000000"/>
              </a:solidFill>
              <a:latin typeface="Arial"/>
            </a:endParaRPr>
          </a:p>
        </p:txBody>
      </p:sp>
      <p:grpSp>
        <p:nvGrpSpPr>
          <p:cNvPr id="652" name="Group 11"/>
          <p:cNvGrpSpPr/>
          <p:nvPr/>
        </p:nvGrpSpPr>
        <p:grpSpPr>
          <a:xfrm>
            <a:off x="336600" y="-377640"/>
            <a:ext cx="862200" cy="756000"/>
            <a:chOff x="336600" y="-377640"/>
            <a:chExt cx="862200" cy="756000"/>
          </a:xfrm>
        </p:grpSpPr>
        <p:sp>
          <p:nvSpPr>
            <p:cNvPr id="653"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654"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grpSp>
        <p:nvGrpSpPr>
          <p:cNvPr id="655" name="Group 14"/>
          <p:cNvGrpSpPr/>
          <p:nvPr/>
        </p:nvGrpSpPr>
        <p:grpSpPr>
          <a:xfrm>
            <a:off x="0" y="1355760"/>
            <a:ext cx="12191040" cy="4845240"/>
            <a:chOff x="0" y="1355760"/>
            <a:chExt cx="12191040" cy="4845240"/>
          </a:xfrm>
        </p:grpSpPr>
        <p:sp>
          <p:nvSpPr>
            <p:cNvPr id="656"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657"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sp>
        <p:nvSpPr>
          <p:cNvPr id="658"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659" name="Slide Number Placeholder 4"/>
          <p:cNvSpPr/>
          <p:nvPr/>
        </p:nvSpPr>
        <p:spPr>
          <a:xfrm>
            <a:off x="11252160" y="6315120"/>
            <a:ext cx="405360" cy="363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fld id="{40EF3005-641D-45AE-838E-655B71E9DAD0}" type="slidenum">
              <a:rPr b="0" lang="en-US" sz="1000" spc="-1" strike="noStrike">
                <a:solidFill>
                  <a:schemeClr val="lt1"/>
                </a:solidFill>
                <a:latin typeface="Trade Gothic LT Pro"/>
              </a:rPr>
              <a:t>&lt;number&gt;</a:t>
            </a:fld>
            <a:endParaRPr b="0" lang="en-US" sz="1000" spc="-1" strike="noStrike">
              <a:solidFill>
                <a:srgbClr val="000000"/>
              </a:solidFill>
              <a:latin typeface="Arial"/>
            </a:endParaRPr>
          </a:p>
        </p:txBody>
      </p:sp>
      <p:sp>
        <p:nvSpPr>
          <p:cNvPr id="6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66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98"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699"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00"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01" name="Freeform: Shape 11"/>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02" name="Freeform: Shape 7"/>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03" name="Title 1"/>
          <p:cNvSpPr/>
          <p:nvPr/>
        </p:nvSpPr>
        <p:spPr>
          <a:xfrm>
            <a:off x="444600" y="542880"/>
            <a:ext cx="11212920" cy="5288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1" lang="en-US" sz="3200" spc="-72" strike="noStrike">
                <a:solidFill>
                  <a:schemeClr val="lt1"/>
                </a:solidFill>
                <a:latin typeface="Arial"/>
              </a:rPr>
              <a:t>Click to edit Master title style</a:t>
            </a:r>
            <a:endParaRPr b="0" lang="en-US" sz="3200" spc="-1" strike="noStrike">
              <a:solidFill>
                <a:srgbClr val="000000"/>
              </a:solidFill>
              <a:latin typeface="Arial"/>
            </a:endParaRPr>
          </a:p>
        </p:txBody>
      </p:sp>
      <p:grpSp>
        <p:nvGrpSpPr>
          <p:cNvPr id="704" name="Group 11"/>
          <p:cNvGrpSpPr/>
          <p:nvPr/>
        </p:nvGrpSpPr>
        <p:grpSpPr>
          <a:xfrm>
            <a:off x="336600" y="-377640"/>
            <a:ext cx="862200" cy="756000"/>
            <a:chOff x="336600" y="-377640"/>
            <a:chExt cx="862200" cy="756000"/>
          </a:xfrm>
        </p:grpSpPr>
        <p:sp>
          <p:nvSpPr>
            <p:cNvPr id="705"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06"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grpSp>
        <p:nvGrpSpPr>
          <p:cNvPr id="707" name="Group 14"/>
          <p:cNvGrpSpPr/>
          <p:nvPr/>
        </p:nvGrpSpPr>
        <p:grpSpPr>
          <a:xfrm>
            <a:off x="0" y="1355760"/>
            <a:ext cx="12191040" cy="4845240"/>
            <a:chOff x="0" y="1355760"/>
            <a:chExt cx="12191040" cy="4845240"/>
          </a:xfrm>
        </p:grpSpPr>
        <p:sp>
          <p:nvSpPr>
            <p:cNvPr id="708"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09"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sp>
        <p:nvSpPr>
          <p:cNvPr id="710"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11" name="Slide Number Placeholder 4"/>
          <p:cNvSpPr/>
          <p:nvPr/>
        </p:nvSpPr>
        <p:spPr>
          <a:xfrm>
            <a:off x="11252160" y="6315120"/>
            <a:ext cx="405360" cy="363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fld id="{11292B02-A625-4AC0-A124-BDBA5C65AD8A}" type="slidenum">
              <a:rPr b="0" lang="en-US" sz="1000" spc="-1" strike="noStrike">
                <a:solidFill>
                  <a:schemeClr val="lt1"/>
                </a:solidFill>
                <a:latin typeface="Trade Gothic LT Pro"/>
              </a:rPr>
              <a:t>&lt;number&gt;</a:t>
            </a:fld>
            <a:endParaRPr b="0" lang="en-US" sz="1000" spc="-1" strike="noStrike">
              <a:solidFill>
                <a:srgbClr val="000000"/>
              </a:solidFill>
              <a:latin typeface="Arial"/>
            </a:endParaRPr>
          </a:p>
        </p:txBody>
      </p:sp>
      <p:sp>
        <p:nvSpPr>
          <p:cNvPr id="7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71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50"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51"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52"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53" name="Freeform: Shape 11"/>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54" name="Freeform: Shape 7"/>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55" name="Title 1"/>
          <p:cNvSpPr/>
          <p:nvPr/>
        </p:nvSpPr>
        <p:spPr>
          <a:xfrm>
            <a:off x="444600" y="542880"/>
            <a:ext cx="11212920" cy="5288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1" lang="en-US" sz="3200" spc="-72" strike="noStrike">
                <a:solidFill>
                  <a:schemeClr val="lt1"/>
                </a:solidFill>
                <a:latin typeface="Arial"/>
              </a:rPr>
              <a:t>Click to edit Master title style</a:t>
            </a:r>
            <a:endParaRPr b="0" lang="en-US" sz="3200" spc="-1" strike="noStrike">
              <a:solidFill>
                <a:srgbClr val="000000"/>
              </a:solidFill>
              <a:latin typeface="Arial"/>
            </a:endParaRPr>
          </a:p>
        </p:txBody>
      </p:sp>
      <p:grpSp>
        <p:nvGrpSpPr>
          <p:cNvPr id="756" name="Group 11"/>
          <p:cNvGrpSpPr/>
          <p:nvPr/>
        </p:nvGrpSpPr>
        <p:grpSpPr>
          <a:xfrm>
            <a:off x="336600" y="-377640"/>
            <a:ext cx="862200" cy="756000"/>
            <a:chOff x="336600" y="-377640"/>
            <a:chExt cx="862200" cy="756000"/>
          </a:xfrm>
        </p:grpSpPr>
        <p:sp>
          <p:nvSpPr>
            <p:cNvPr id="757"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58"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grpSp>
        <p:nvGrpSpPr>
          <p:cNvPr id="759" name="Group 14"/>
          <p:cNvGrpSpPr/>
          <p:nvPr/>
        </p:nvGrpSpPr>
        <p:grpSpPr>
          <a:xfrm>
            <a:off x="0" y="1355760"/>
            <a:ext cx="12191040" cy="4845240"/>
            <a:chOff x="0" y="1355760"/>
            <a:chExt cx="12191040" cy="4845240"/>
          </a:xfrm>
        </p:grpSpPr>
        <p:sp>
          <p:nvSpPr>
            <p:cNvPr id="760"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61"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sp>
        <p:nvSpPr>
          <p:cNvPr id="762"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63" name="Slide Number Placeholder 4"/>
          <p:cNvSpPr/>
          <p:nvPr/>
        </p:nvSpPr>
        <p:spPr>
          <a:xfrm>
            <a:off x="11252160" y="6315120"/>
            <a:ext cx="405360" cy="363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fld id="{9C1510A8-38C1-46E6-8DC0-A4D8BDD4BADD}" type="slidenum">
              <a:rPr b="0" lang="en-US" sz="1000" spc="-1" strike="noStrike">
                <a:solidFill>
                  <a:schemeClr val="lt1"/>
                </a:solidFill>
                <a:latin typeface="Trade Gothic LT Pro"/>
              </a:rPr>
              <a:t>&lt;number&gt;</a:t>
            </a:fld>
            <a:endParaRPr b="0" lang="en-US" sz="1000" spc="-1" strike="noStrike">
              <a:solidFill>
                <a:srgbClr val="000000"/>
              </a:solidFill>
              <a:latin typeface="Arial"/>
            </a:endParaRPr>
          </a:p>
        </p:txBody>
      </p:sp>
      <p:sp>
        <p:nvSpPr>
          <p:cNvPr id="764" name="Rectangle 17"/>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65"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66"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67" name="Freeform: Shape 11"/>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68" name="Freeform: Shape 7"/>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nvGrpSpPr>
          <p:cNvPr id="769" name="Group 23"/>
          <p:cNvGrpSpPr/>
          <p:nvPr/>
        </p:nvGrpSpPr>
        <p:grpSpPr>
          <a:xfrm>
            <a:off x="336600" y="-377640"/>
            <a:ext cx="862200" cy="756000"/>
            <a:chOff x="336600" y="-377640"/>
            <a:chExt cx="862200" cy="756000"/>
          </a:xfrm>
        </p:grpSpPr>
        <p:sp>
          <p:nvSpPr>
            <p:cNvPr id="770"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71"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sp>
        <p:nvSpPr>
          <p:cNvPr id="772"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73" name="PlaceHolder 1"/>
          <p:cNvSpPr>
            <a:spLocks noGrp="1"/>
          </p:cNvSpPr>
          <p:nvPr>
            <p:ph type="sldNum" idx="6"/>
          </p:nvPr>
        </p:nvSpPr>
        <p:spPr>
          <a:xfrm>
            <a:off x="11252160" y="6315120"/>
            <a:ext cx="405360" cy="363960"/>
          </a:xfrm>
          <a:prstGeom prst="rect">
            <a:avLst/>
          </a:prstGeom>
          <a:noFill/>
          <a:ln w="0">
            <a:noFill/>
          </a:ln>
        </p:spPr>
        <p:txBody>
          <a:bodyPr lIns="90000" rIns="90000" tIns="45000" bIns="45000" anchor="ctr">
            <a:noAutofit/>
          </a:bodyPr>
          <a:lstStyle>
            <a:lvl1pPr indent="0" algn="r" defTabSz="457200">
              <a:lnSpc>
                <a:spcPct val="100000"/>
              </a:lnSpc>
              <a:buNone/>
              <a:tabLst>
                <a:tab algn="l" pos="0"/>
              </a:tabLst>
              <a:defRPr b="0" lang="en-GB" sz="1000" spc="-1" strike="noStrike">
                <a:solidFill>
                  <a:schemeClr val="lt1">
                    <a:tint val="75000"/>
                  </a:schemeClr>
                </a:solidFill>
                <a:latin typeface="Trade Gothic LT Pro"/>
              </a:defRPr>
            </a:lvl1pPr>
          </a:lstStyle>
          <a:p>
            <a:pPr indent="0" algn="r" defTabSz="457200">
              <a:lnSpc>
                <a:spcPct val="100000"/>
              </a:lnSpc>
              <a:buNone/>
              <a:tabLst>
                <a:tab algn="l" pos="0"/>
              </a:tabLst>
            </a:pPr>
            <a:fld id="{256C5230-3139-4581-B95F-767421FD0095}" type="slidenum">
              <a:rPr b="0" lang="en-GB" sz="1000" spc="-1" strike="noStrike">
                <a:solidFill>
                  <a:schemeClr val="lt1">
                    <a:tint val="75000"/>
                  </a:schemeClr>
                </a:solidFill>
                <a:latin typeface="Trade Gothic LT Pro"/>
              </a:rPr>
              <a:t>&lt;number&gt;</a:t>
            </a:fld>
            <a:endParaRPr b="0" lang="en-US" sz="1000" spc="-1" strike="noStrike">
              <a:solidFill>
                <a:srgbClr val="000000"/>
              </a:solidFill>
              <a:latin typeface="Times New Roman"/>
            </a:endParaRPr>
          </a:p>
        </p:txBody>
      </p:sp>
      <p:sp>
        <p:nvSpPr>
          <p:cNvPr id="774"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775"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solidFill>
      </p:bgPr>
    </p:bg>
    <p:spTree>
      <p:nvGrpSpPr>
        <p:cNvPr id="1" name=""/>
        <p:cNvGrpSpPr/>
        <p:nvPr/>
      </p:nvGrpSpPr>
      <p:grpSpPr>
        <a:xfrm>
          <a:off x="0" y="0"/>
          <a:ext cx="0" cy="0"/>
          <a:chOff x="0" y="0"/>
          <a:chExt cx="0" cy="0"/>
        </a:xfrm>
      </p:grpSpPr>
      <p:sp>
        <p:nvSpPr>
          <p:cNvPr id="812"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13"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14"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15" name="Freeform: Shape 11"/>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16" name="Freeform: Shape 7"/>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17" name="Title 1"/>
          <p:cNvSpPr/>
          <p:nvPr/>
        </p:nvSpPr>
        <p:spPr>
          <a:xfrm>
            <a:off x="444600" y="542880"/>
            <a:ext cx="11212920" cy="5288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1" lang="en-US" sz="3200" spc="-72" strike="noStrike">
                <a:solidFill>
                  <a:schemeClr val="lt1"/>
                </a:solidFill>
                <a:latin typeface="Arial"/>
              </a:rPr>
              <a:t>Click to edit Master title style</a:t>
            </a:r>
            <a:endParaRPr b="0" lang="en-US" sz="3200" spc="-1" strike="noStrike">
              <a:solidFill>
                <a:srgbClr val="000000"/>
              </a:solidFill>
              <a:latin typeface="Arial"/>
            </a:endParaRPr>
          </a:p>
        </p:txBody>
      </p:sp>
      <p:grpSp>
        <p:nvGrpSpPr>
          <p:cNvPr id="818" name="Group 11"/>
          <p:cNvGrpSpPr/>
          <p:nvPr/>
        </p:nvGrpSpPr>
        <p:grpSpPr>
          <a:xfrm>
            <a:off x="336600" y="-377640"/>
            <a:ext cx="862200" cy="756000"/>
            <a:chOff x="336600" y="-377640"/>
            <a:chExt cx="862200" cy="756000"/>
          </a:xfrm>
        </p:grpSpPr>
        <p:sp>
          <p:nvSpPr>
            <p:cNvPr id="819"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20"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grpSp>
        <p:nvGrpSpPr>
          <p:cNvPr id="821" name="Group 14"/>
          <p:cNvGrpSpPr/>
          <p:nvPr/>
        </p:nvGrpSpPr>
        <p:grpSpPr>
          <a:xfrm>
            <a:off x="0" y="1355760"/>
            <a:ext cx="12191040" cy="4845240"/>
            <a:chOff x="0" y="1355760"/>
            <a:chExt cx="12191040" cy="4845240"/>
          </a:xfrm>
        </p:grpSpPr>
        <p:sp>
          <p:nvSpPr>
            <p:cNvPr id="822"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endParaRPr b="0" lang="en-US" sz="1800" spc="-1" strike="noStrike">
                <a:solidFill>
                  <a:schemeClr val="lt1"/>
                </a:solidFill>
                <a:latin typeface="Arial"/>
              </a:endParaRPr>
            </a:p>
          </p:txBody>
        </p:sp>
        <p:sp>
          <p:nvSpPr>
            <p:cNvPr id="823"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sp>
        <p:nvSpPr>
          <p:cNvPr id="824"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25" name="Slide Number Placeholder 4"/>
          <p:cNvSpPr/>
          <p:nvPr/>
        </p:nvSpPr>
        <p:spPr>
          <a:xfrm>
            <a:off x="11252160" y="6315120"/>
            <a:ext cx="405360" cy="363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fld id="{A3D7F65B-24DF-4D8B-BF5D-37FCEC944A14}" type="slidenum">
              <a:rPr b="0" lang="en-US" sz="1000" spc="-1" strike="noStrike">
                <a:solidFill>
                  <a:schemeClr val="lt1"/>
                </a:solidFill>
                <a:latin typeface="Trade Gothic LT Pro"/>
              </a:rPr>
              <a:t>&lt;number&gt;</a:t>
            </a:fld>
            <a:endParaRPr b="0" lang="en-US" sz="1000" spc="-1" strike="noStrike">
              <a:solidFill>
                <a:srgbClr val="000000"/>
              </a:solidFill>
              <a:latin typeface="Arial"/>
            </a:endParaRPr>
          </a:p>
        </p:txBody>
      </p:sp>
      <p:sp>
        <p:nvSpPr>
          <p:cNvPr id="826"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27"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28"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29" name="Freeform: Shape 11"/>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30" name="Freeform: Shape 7"/>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nvGrpSpPr>
          <p:cNvPr id="831" name="Group 14"/>
          <p:cNvGrpSpPr/>
          <p:nvPr/>
        </p:nvGrpSpPr>
        <p:grpSpPr>
          <a:xfrm>
            <a:off x="336600" y="-377640"/>
            <a:ext cx="862200" cy="756000"/>
            <a:chOff x="336600" y="-377640"/>
            <a:chExt cx="862200" cy="756000"/>
          </a:xfrm>
        </p:grpSpPr>
        <p:sp>
          <p:nvSpPr>
            <p:cNvPr id="832"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33"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grpSp>
        <p:nvGrpSpPr>
          <p:cNvPr id="834" name="Group 5"/>
          <p:cNvGrpSpPr/>
          <p:nvPr/>
        </p:nvGrpSpPr>
        <p:grpSpPr>
          <a:xfrm>
            <a:off x="0" y="1355760"/>
            <a:ext cx="12191040" cy="4845240"/>
            <a:chOff x="0" y="1355760"/>
            <a:chExt cx="12191040" cy="4845240"/>
          </a:xfrm>
        </p:grpSpPr>
        <p:sp>
          <p:nvSpPr>
            <p:cNvPr id="835"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endParaRPr b="0" lang="en-US" sz="1800" spc="-1" strike="noStrike">
                <a:solidFill>
                  <a:schemeClr val="lt1"/>
                </a:solidFill>
                <a:latin typeface="Arial"/>
              </a:endParaRPr>
            </a:p>
          </p:txBody>
        </p:sp>
        <p:sp>
          <p:nvSpPr>
            <p:cNvPr id="836"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sp>
        <p:nvSpPr>
          <p:cNvPr id="837"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38" name="PlaceHolder 1"/>
          <p:cNvSpPr>
            <a:spLocks noGrp="1"/>
          </p:cNvSpPr>
          <p:nvPr>
            <p:ph type="sldNum" idx="7"/>
          </p:nvPr>
        </p:nvSpPr>
        <p:spPr>
          <a:xfrm>
            <a:off x="11252160" y="6315120"/>
            <a:ext cx="405360" cy="363960"/>
          </a:xfrm>
          <a:prstGeom prst="rect">
            <a:avLst/>
          </a:prstGeom>
          <a:noFill/>
          <a:ln w="0">
            <a:noFill/>
          </a:ln>
        </p:spPr>
        <p:txBody>
          <a:bodyPr lIns="90000" rIns="90000" tIns="45000" bIns="45000" anchor="ctr">
            <a:noAutofit/>
          </a:bodyPr>
          <a:lstStyle>
            <a:lvl1pPr indent="0" algn="r" defTabSz="457200">
              <a:lnSpc>
                <a:spcPct val="100000"/>
              </a:lnSpc>
              <a:buNone/>
              <a:tabLst>
                <a:tab algn="l" pos="0"/>
              </a:tabLst>
              <a:defRPr b="0" lang="en-GB" sz="1000" spc="-1" strike="noStrike">
                <a:solidFill>
                  <a:schemeClr val="lt1">
                    <a:tint val="75000"/>
                  </a:schemeClr>
                </a:solidFill>
                <a:latin typeface="Trade Gothic LT Pro"/>
              </a:defRPr>
            </a:lvl1pPr>
          </a:lstStyle>
          <a:p>
            <a:pPr indent="0" algn="r" defTabSz="457200">
              <a:lnSpc>
                <a:spcPct val="100000"/>
              </a:lnSpc>
              <a:buNone/>
              <a:tabLst>
                <a:tab algn="l" pos="0"/>
              </a:tabLst>
            </a:pPr>
            <a:fld id="{57AF0BCD-452D-4E9B-AFB4-D06494FAAC8D}" type="slidenum">
              <a:rPr b="0" lang="en-GB" sz="1000" spc="-1" strike="noStrike">
                <a:solidFill>
                  <a:schemeClr val="lt1">
                    <a:tint val="75000"/>
                  </a:schemeClr>
                </a:solidFill>
                <a:latin typeface="Trade Gothic LT Pro"/>
              </a:rPr>
              <a:t>&lt;number&gt;</a:t>
            </a:fld>
            <a:endParaRPr b="0" lang="en-US" sz="1000" spc="-1" strike="noStrike">
              <a:solidFill>
                <a:srgbClr val="000000"/>
              </a:solidFill>
              <a:latin typeface="Times New Roman"/>
            </a:endParaRPr>
          </a:p>
        </p:txBody>
      </p:sp>
      <p:sp>
        <p:nvSpPr>
          <p:cNvPr id="839"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40"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solidFill>
      </p:bgPr>
    </p:bg>
    <p:spTree>
      <p:nvGrpSpPr>
        <p:cNvPr id="1" name=""/>
        <p:cNvGrpSpPr/>
        <p:nvPr/>
      </p:nvGrpSpPr>
      <p:grpSpPr>
        <a:xfrm>
          <a:off x="0" y="0"/>
          <a:ext cx="0" cy="0"/>
          <a:chOff x="0" y="0"/>
          <a:chExt cx="0" cy="0"/>
        </a:xfrm>
      </p:grpSpPr>
      <p:sp>
        <p:nvSpPr>
          <p:cNvPr id="877"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78"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79"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80" name="Freeform: Shape 11"/>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81" name="Freeform: Shape 7"/>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82" name="Title 1"/>
          <p:cNvSpPr/>
          <p:nvPr/>
        </p:nvSpPr>
        <p:spPr>
          <a:xfrm>
            <a:off x="444600" y="542880"/>
            <a:ext cx="11212920" cy="5288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1" lang="en-US" sz="3200" spc="-72" strike="noStrike">
                <a:solidFill>
                  <a:schemeClr val="lt1"/>
                </a:solidFill>
                <a:latin typeface="Arial"/>
              </a:rPr>
              <a:t>Click to edit Master title style</a:t>
            </a:r>
            <a:endParaRPr b="0" lang="en-US" sz="3200" spc="-1" strike="noStrike">
              <a:solidFill>
                <a:srgbClr val="000000"/>
              </a:solidFill>
              <a:latin typeface="Arial"/>
            </a:endParaRPr>
          </a:p>
        </p:txBody>
      </p:sp>
      <p:grpSp>
        <p:nvGrpSpPr>
          <p:cNvPr id="883" name="Group 11"/>
          <p:cNvGrpSpPr/>
          <p:nvPr/>
        </p:nvGrpSpPr>
        <p:grpSpPr>
          <a:xfrm>
            <a:off x="336600" y="-377640"/>
            <a:ext cx="862200" cy="756000"/>
            <a:chOff x="336600" y="-377640"/>
            <a:chExt cx="862200" cy="756000"/>
          </a:xfrm>
        </p:grpSpPr>
        <p:sp>
          <p:nvSpPr>
            <p:cNvPr id="884"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85"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grpSp>
        <p:nvGrpSpPr>
          <p:cNvPr id="886" name="Group 14"/>
          <p:cNvGrpSpPr/>
          <p:nvPr/>
        </p:nvGrpSpPr>
        <p:grpSpPr>
          <a:xfrm>
            <a:off x="0" y="1355760"/>
            <a:ext cx="12191040" cy="4845240"/>
            <a:chOff x="0" y="1355760"/>
            <a:chExt cx="12191040" cy="4845240"/>
          </a:xfrm>
        </p:grpSpPr>
        <p:sp>
          <p:nvSpPr>
            <p:cNvPr id="887"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endParaRPr b="0" lang="en-US" sz="1800" spc="-1" strike="noStrike">
                <a:solidFill>
                  <a:schemeClr val="lt1"/>
                </a:solidFill>
                <a:latin typeface="Arial"/>
              </a:endParaRPr>
            </a:p>
          </p:txBody>
        </p:sp>
        <p:sp>
          <p:nvSpPr>
            <p:cNvPr id="888"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sp>
        <p:nvSpPr>
          <p:cNvPr id="889"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90" name="Slide Number Placeholder 4"/>
          <p:cNvSpPr/>
          <p:nvPr/>
        </p:nvSpPr>
        <p:spPr>
          <a:xfrm>
            <a:off x="11252160" y="6315120"/>
            <a:ext cx="405360" cy="363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fld id="{D5D29B44-0B55-4829-A2BA-E5CAED310D10}" type="slidenum">
              <a:rPr b="0" lang="en-US" sz="1000" spc="-1" strike="noStrike">
                <a:solidFill>
                  <a:schemeClr val="lt1"/>
                </a:solidFill>
                <a:latin typeface="Trade Gothic LT Pro"/>
              </a:rPr>
              <a:t>&lt;number&gt;</a:t>
            </a:fld>
            <a:endParaRPr b="0" lang="en-US" sz="1000" spc="-1" strike="noStrike">
              <a:solidFill>
                <a:srgbClr val="000000"/>
              </a:solidFill>
              <a:latin typeface="Arial"/>
            </a:endParaRPr>
          </a:p>
        </p:txBody>
      </p:sp>
      <p:sp>
        <p:nvSpPr>
          <p:cNvPr id="891"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92"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93"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94" name="Freeform: Shape 11"/>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95" name="Freeform: Shape 7"/>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nvGrpSpPr>
          <p:cNvPr id="896" name="Group 14"/>
          <p:cNvGrpSpPr/>
          <p:nvPr/>
        </p:nvGrpSpPr>
        <p:grpSpPr>
          <a:xfrm>
            <a:off x="336600" y="-377640"/>
            <a:ext cx="862200" cy="756000"/>
            <a:chOff x="336600" y="-377640"/>
            <a:chExt cx="862200" cy="756000"/>
          </a:xfrm>
        </p:grpSpPr>
        <p:sp>
          <p:nvSpPr>
            <p:cNvPr id="897"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898"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grpSp>
        <p:nvGrpSpPr>
          <p:cNvPr id="899" name="Group 5"/>
          <p:cNvGrpSpPr/>
          <p:nvPr/>
        </p:nvGrpSpPr>
        <p:grpSpPr>
          <a:xfrm>
            <a:off x="0" y="1355760"/>
            <a:ext cx="12191040" cy="4845240"/>
            <a:chOff x="0" y="1355760"/>
            <a:chExt cx="12191040" cy="4845240"/>
          </a:xfrm>
        </p:grpSpPr>
        <p:sp>
          <p:nvSpPr>
            <p:cNvPr id="900"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endParaRPr b="0" lang="en-US" sz="1800" spc="-1" strike="noStrike">
                <a:solidFill>
                  <a:schemeClr val="lt1"/>
                </a:solidFill>
                <a:latin typeface="Arial"/>
              </a:endParaRPr>
            </a:p>
          </p:txBody>
        </p:sp>
        <p:sp>
          <p:nvSpPr>
            <p:cNvPr id="901"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sp>
        <p:nvSpPr>
          <p:cNvPr id="902"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903" name="PlaceHolder 1"/>
          <p:cNvSpPr>
            <a:spLocks noGrp="1"/>
          </p:cNvSpPr>
          <p:nvPr>
            <p:ph type="sldNum" idx="8"/>
          </p:nvPr>
        </p:nvSpPr>
        <p:spPr>
          <a:xfrm>
            <a:off x="11252160" y="6315120"/>
            <a:ext cx="405360" cy="363960"/>
          </a:xfrm>
          <a:prstGeom prst="rect">
            <a:avLst/>
          </a:prstGeom>
          <a:noFill/>
          <a:ln w="0">
            <a:noFill/>
          </a:ln>
        </p:spPr>
        <p:txBody>
          <a:bodyPr lIns="90000" rIns="90000" tIns="45000" bIns="45000" anchor="ctr">
            <a:noAutofit/>
          </a:bodyPr>
          <a:lstStyle>
            <a:lvl1pPr indent="0" algn="r" defTabSz="457200">
              <a:lnSpc>
                <a:spcPct val="100000"/>
              </a:lnSpc>
              <a:buNone/>
              <a:tabLst>
                <a:tab algn="l" pos="0"/>
              </a:tabLst>
              <a:defRPr b="0" lang="en-GB" sz="1000" spc="-1" strike="noStrike">
                <a:solidFill>
                  <a:schemeClr val="lt1">
                    <a:tint val="75000"/>
                  </a:schemeClr>
                </a:solidFill>
                <a:latin typeface="Trade Gothic LT Pro"/>
              </a:defRPr>
            </a:lvl1pPr>
          </a:lstStyle>
          <a:p>
            <a:pPr indent="0" algn="r" defTabSz="457200">
              <a:lnSpc>
                <a:spcPct val="100000"/>
              </a:lnSpc>
              <a:buNone/>
              <a:tabLst>
                <a:tab algn="l" pos="0"/>
              </a:tabLst>
            </a:pPr>
            <a:fld id="{47B64210-1CE9-466C-99D0-468EED847D2A}" type="slidenum">
              <a:rPr b="0" lang="en-GB" sz="1000" spc="-1" strike="noStrike">
                <a:solidFill>
                  <a:schemeClr val="lt1">
                    <a:tint val="75000"/>
                  </a:schemeClr>
                </a:solidFill>
                <a:latin typeface="Trade Gothic LT Pro"/>
              </a:rPr>
              <a:t>&lt;number&gt;</a:t>
            </a:fld>
            <a:endParaRPr b="0" lang="en-US" sz="1000" spc="-1" strike="noStrike">
              <a:solidFill>
                <a:srgbClr val="000000"/>
              </a:solidFill>
              <a:latin typeface="Times New Roman"/>
            </a:endParaRPr>
          </a:p>
        </p:txBody>
      </p:sp>
      <p:sp>
        <p:nvSpPr>
          <p:cNvPr id="904"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05"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 id="2147483854" r:id="rId12"/>
    <p:sldLayoutId id="2147483855" r:id="rId13"/>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solidFill>
      </p:bgPr>
    </p:bg>
    <p:spTree>
      <p:nvGrpSpPr>
        <p:cNvPr id="1" name=""/>
        <p:cNvGrpSpPr/>
        <p:nvPr/>
      </p:nvGrpSpPr>
      <p:grpSpPr>
        <a:xfrm>
          <a:off x="0" y="0"/>
          <a:ext cx="0" cy="0"/>
          <a:chOff x="0" y="0"/>
          <a:chExt cx="0" cy="0"/>
        </a:xfrm>
      </p:grpSpPr>
      <p:sp>
        <p:nvSpPr>
          <p:cNvPr id="942"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943"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944"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945" name="Freeform: Shape 11"/>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946" name="Freeform: Shape 7"/>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947" name="Title 1"/>
          <p:cNvSpPr/>
          <p:nvPr/>
        </p:nvSpPr>
        <p:spPr>
          <a:xfrm>
            <a:off x="444600" y="542880"/>
            <a:ext cx="11212920" cy="5288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1" lang="en-US" sz="3200" spc="-72" strike="noStrike">
                <a:solidFill>
                  <a:schemeClr val="lt1"/>
                </a:solidFill>
                <a:latin typeface="Arial"/>
              </a:rPr>
              <a:t>Click to edit Master title style</a:t>
            </a:r>
            <a:endParaRPr b="0" lang="en-US" sz="3200" spc="-1" strike="noStrike">
              <a:solidFill>
                <a:srgbClr val="000000"/>
              </a:solidFill>
              <a:latin typeface="Arial"/>
            </a:endParaRPr>
          </a:p>
        </p:txBody>
      </p:sp>
      <p:grpSp>
        <p:nvGrpSpPr>
          <p:cNvPr id="948" name="Group 11"/>
          <p:cNvGrpSpPr/>
          <p:nvPr/>
        </p:nvGrpSpPr>
        <p:grpSpPr>
          <a:xfrm>
            <a:off x="336600" y="-377640"/>
            <a:ext cx="862200" cy="756000"/>
            <a:chOff x="336600" y="-377640"/>
            <a:chExt cx="862200" cy="756000"/>
          </a:xfrm>
        </p:grpSpPr>
        <p:sp>
          <p:nvSpPr>
            <p:cNvPr id="949"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950"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grpSp>
        <p:nvGrpSpPr>
          <p:cNvPr id="951" name="Group 14"/>
          <p:cNvGrpSpPr/>
          <p:nvPr/>
        </p:nvGrpSpPr>
        <p:grpSpPr>
          <a:xfrm>
            <a:off x="0" y="1355760"/>
            <a:ext cx="12191040" cy="4845240"/>
            <a:chOff x="0" y="1355760"/>
            <a:chExt cx="12191040" cy="4845240"/>
          </a:xfrm>
        </p:grpSpPr>
        <p:sp>
          <p:nvSpPr>
            <p:cNvPr id="952"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endParaRPr b="0" lang="en-US" sz="1800" spc="-1" strike="noStrike">
                <a:solidFill>
                  <a:schemeClr val="lt1"/>
                </a:solidFill>
                <a:latin typeface="Arial"/>
              </a:endParaRPr>
            </a:p>
          </p:txBody>
        </p:sp>
        <p:sp>
          <p:nvSpPr>
            <p:cNvPr id="953"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sp>
        <p:nvSpPr>
          <p:cNvPr id="954"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955" name="Slide Number Placeholder 4"/>
          <p:cNvSpPr/>
          <p:nvPr/>
        </p:nvSpPr>
        <p:spPr>
          <a:xfrm>
            <a:off x="11252160" y="6315120"/>
            <a:ext cx="405360" cy="363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fld id="{D1B04747-B53B-4185-A72C-3D23F0822C47}" type="slidenum">
              <a:rPr b="0" lang="en-US" sz="1000" spc="-1" strike="noStrike">
                <a:solidFill>
                  <a:schemeClr val="lt1"/>
                </a:solidFill>
                <a:latin typeface="Trade Gothic LT Pro"/>
              </a:rPr>
              <a:t>&lt;number&gt;</a:t>
            </a:fld>
            <a:endParaRPr b="0" lang="en-US" sz="1000" spc="-1" strike="noStrike">
              <a:solidFill>
                <a:srgbClr val="000000"/>
              </a:solidFill>
              <a:latin typeface="Arial"/>
            </a:endParaRPr>
          </a:p>
        </p:txBody>
      </p:sp>
      <p:sp>
        <p:nvSpPr>
          <p:cNvPr id="956"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957"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958"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959" name="Freeform: Shape 11"/>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960" name="Freeform: Shape 7"/>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nvGrpSpPr>
          <p:cNvPr id="961" name="Group 14"/>
          <p:cNvGrpSpPr/>
          <p:nvPr/>
        </p:nvGrpSpPr>
        <p:grpSpPr>
          <a:xfrm>
            <a:off x="336600" y="-377640"/>
            <a:ext cx="862200" cy="756000"/>
            <a:chOff x="336600" y="-377640"/>
            <a:chExt cx="862200" cy="756000"/>
          </a:xfrm>
        </p:grpSpPr>
        <p:sp>
          <p:nvSpPr>
            <p:cNvPr id="962"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963"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grpSp>
        <p:nvGrpSpPr>
          <p:cNvPr id="964" name="Group 5"/>
          <p:cNvGrpSpPr/>
          <p:nvPr/>
        </p:nvGrpSpPr>
        <p:grpSpPr>
          <a:xfrm>
            <a:off x="0" y="1355760"/>
            <a:ext cx="12191040" cy="4845240"/>
            <a:chOff x="0" y="1355760"/>
            <a:chExt cx="12191040" cy="4845240"/>
          </a:xfrm>
        </p:grpSpPr>
        <p:sp>
          <p:nvSpPr>
            <p:cNvPr id="965"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endParaRPr b="0" lang="en-US" sz="1800" spc="-1" strike="noStrike">
                <a:solidFill>
                  <a:schemeClr val="lt1"/>
                </a:solidFill>
                <a:latin typeface="Arial"/>
              </a:endParaRPr>
            </a:p>
          </p:txBody>
        </p:sp>
        <p:sp>
          <p:nvSpPr>
            <p:cNvPr id="966"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sp>
        <p:nvSpPr>
          <p:cNvPr id="967"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968" name="PlaceHolder 1"/>
          <p:cNvSpPr>
            <a:spLocks noGrp="1"/>
          </p:cNvSpPr>
          <p:nvPr>
            <p:ph type="sldNum" idx="9"/>
          </p:nvPr>
        </p:nvSpPr>
        <p:spPr>
          <a:xfrm>
            <a:off x="11252160" y="6315120"/>
            <a:ext cx="405360" cy="363960"/>
          </a:xfrm>
          <a:prstGeom prst="rect">
            <a:avLst/>
          </a:prstGeom>
          <a:noFill/>
          <a:ln w="0">
            <a:noFill/>
          </a:ln>
        </p:spPr>
        <p:txBody>
          <a:bodyPr lIns="90000" rIns="90000" tIns="45000" bIns="45000" anchor="ctr">
            <a:noAutofit/>
          </a:bodyPr>
          <a:lstStyle>
            <a:lvl1pPr indent="0" algn="r" defTabSz="457200">
              <a:lnSpc>
                <a:spcPct val="100000"/>
              </a:lnSpc>
              <a:buNone/>
              <a:tabLst>
                <a:tab algn="l" pos="0"/>
              </a:tabLst>
              <a:defRPr b="0" lang="en-GB" sz="1000" spc="-1" strike="noStrike">
                <a:solidFill>
                  <a:schemeClr val="lt1">
                    <a:tint val="75000"/>
                  </a:schemeClr>
                </a:solidFill>
                <a:latin typeface="Trade Gothic LT Pro"/>
              </a:defRPr>
            </a:lvl1pPr>
          </a:lstStyle>
          <a:p>
            <a:pPr indent="0" algn="r" defTabSz="457200">
              <a:lnSpc>
                <a:spcPct val="100000"/>
              </a:lnSpc>
              <a:buNone/>
              <a:tabLst>
                <a:tab algn="l" pos="0"/>
              </a:tabLst>
            </a:pPr>
            <a:fld id="{56DE78B0-488B-4117-B3A4-1C5F58398CFF}" type="slidenum">
              <a:rPr b="0" lang="en-GB" sz="1000" spc="-1" strike="noStrike">
                <a:solidFill>
                  <a:schemeClr val="lt1">
                    <a:tint val="75000"/>
                  </a:schemeClr>
                </a:solidFill>
                <a:latin typeface="Trade Gothic LT Pro"/>
              </a:rPr>
              <a:t>&lt;number&gt;</a:t>
            </a:fld>
            <a:endParaRPr b="0" lang="en-US" sz="1000" spc="-1" strike="noStrike">
              <a:solidFill>
                <a:srgbClr val="000000"/>
              </a:solidFill>
              <a:latin typeface="Times New Roman"/>
            </a:endParaRPr>
          </a:p>
        </p:txBody>
      </p:sp>
      <p:sp>
        <p:nvSpPr>
          <p:cNvPr id="969"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70"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solidFill>
      </p:bgPr>
    </p:bg>
    <p:spTree>
      <p:nvGrpSpPr>
        <p:cNvPr id="1" name=""/>
        <p:cNvGrpSpPr/>
        <p:nvPr/>
      </p:nvGrpSpPr>
      <p:grpSpPr>
        <a:xfrm>
          <a:off x="0" y="0"/>
          <a:ext cx="0" cy="0"/>
          <a:chOff x="0" y="0"/>
          <a:chExt cx="0" cy="0"/>
        </a:xfrm>
      </p:grpSpPr>
      <p:sp>
        <p:nvSpPr>
          <p:cNvPr id="1007"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08"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09"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10" name="Freeform: Shape 11"/>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11" name="Freeform: Shape 7"/>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12" name="Title 1"/>
          <p:cNvSpPr/>
          <p:nvPr/>
        </p:nvSpPr>
        <p:spPr>
          <a:xfrm>
            <a:off x="444600" y="542880"/>
            <a:ext cx="11212920" cy="5288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1" lang="en-US" sz="3200" spc="-72" strike="noStrike">
                <a:solidFill>
                  <a:schemeClr val="lt1"/>
                </a:solidFill>
                <a:latin typeface="Arial"/>
              </a:rPr>
              <a:t>Click to edit Master title style</a:t>
            </a:r>
            <a:endParaRPr b="0" lang="en-US" sz="3200" spc="-1" strike="noStrike">
              <a:solidFill>
                <a:srgbClr val="000000"/>
              </a:solidFill>
              <a:latin typeface="Arial"/>
            </a:endParaRPr>
          </a:p>
        </p:txBody>
      </p:sp>
      <p:grpSp>
        <p:nvGrpSpPr>
          <p:cNvPr id="1013" name="Group 11"/>
          <p:cNvGrpSpPr/>
          <p:nvPr/>
        </p:nvGrpSpPr>
        <p:grpSpPr>
          <a:xfrm>
            <a:off x="336600" y="-377640"/>
            <a:ext cx="862200" cy="756000"/>
            <a:chOff x="336600" y="-377640"/>
            <a:chExt cx="862200" cy="756000"/>
          </a:xfrm>
        </p:grpSpPr>
        <p:sp>
          <p:nvSpPr>
            <p:cNvPr id="1014"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15"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grpSp>
        <p:nvGrpSpPr>
          <p:cNvPr id="1016" name="Group 14"/>
          <p:cNvGrpSpPr/>
          <p:nvPr/>
        </p:nvGrpSpPr>
        <p:grpSpPr>
          <a:xfrm>
            <a:off x="0" y="1355760"/>
            <a:ext cx="12191040" cy="4845240"/>
            <a:chOff x="0" y="1355760"/>
            <a:chExt cx="12191040" cy="4845240"/>
          </a:xfrm>
        </p:grpSpPr>
        <p:sp>
          <p:nvSpPr>
            <p:cNvPr id="1017"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endParaRPr b="0" lang="en-US" sz="1800" spc="-1" strike="noStrike">
                <a:solidFill>
                  <a:schemeClr val="lt1"/>
                </a:solidFill>
                <a:latin typeface="Arial"/>
              </a:endParaRPr>
            </a:p>
          </p:txBody>
        </p:sp>
        <p:sp>
          <p:nvSpPr>
            <p:cNvPr id="1018"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sp>
        <p:nvSpPr>
          <p:cNvPr id="1019"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20" name="Slide Number Placeholder 4"/>
          <p:cNvSpPr/>
          <p:nvPr/>
        </p:nvSpPr>
        <p:spPr>
          <a:xfrm>
            <a:off x="11252160" y="6315120"/>
            <a:ext cx="405360" cy="363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fld id="{E4F5B71B-1237-479F-8E74-792C0AF6A405}" type="slidenum">
              <a:rPr b="0" lang="en-US" sz="1000" spc="-1" strike="noStrike">
                <a:solidFill>
                  <a:schemeClr val="lt1"/>
                </a:solidFill>
                <a:latin typeface="Trade Gothic LT Pro"/>
              </a:rPr>
              <a:t>&lt;number&gt;</a:t>
            </a:fld>
            <a:endParaRPr b="0" lang="en-US" sz="1000" spc="-1" strike="noStrike">
              <a:solidFill>
                <a:srgbClr val="000000"/>
              </a:solidFill>
              <a:latin typeface="Arial"/>
            </a:endParaRPr>
          </a:p>
        </p:txBody>
      </p:sp>
      <p:sp>
        <p:nvSpPr>
          <p:cNvPr id="1021"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22"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23"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24" name="Freeform: Shape 11"/>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25" name="Freeform: Shape 7"/>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nvGrpSpPr>
          <p:cNvPr id="1026" name="Group 14"/>
          <p:cNvGrpSpPr/>
          <p:nvPr/>
        </p:nvGrpSpPr>
        <p:grpSpPr>
          <a:xfrm>
            <a:off x="336600" y="-377640"/>
            <a:ext cx="862200" cy="756000"/>
            <a:chOff x="336600" y="-377640"/>
            <a:chExt cx="862200" cy="756000"/>
          </a:xfrm>
        </p:grpSpPr>
        <p:sp>
          <p:nvSpPr>
            <p:cNvPr id="1027"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28"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grpSp>
        <p:nvGrpSpPr>
          <p:cNvPr id="1029" name="Group 5"/>
          <p:cNvGrpSpPr/>
          <p:nvPr/>
        </p:nvGrpSpPr>
        <p:grpSpPr>
          <a:xfrm>
            <a:off x="0" y="1355760"/>
            <a:ext cx="12191040" cy="4845240"/>
            <a:chOff x="0" y="1355760"/>
            <a:chExt cx="12191040" cy="4845240"/>
          </a:xfrm>
        </p:grpSpPr>
        <p:sp>
          <p:nvSpPr>
            <p:cNvPr id="1030"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endParaRPr b="0" lang="en-US" sz="1800" spc="-1" strike="noStrike">
                <a:solidFill>
                  <a:schemeClr val="lt1"/>
                </a:solidFill>
                <a:latin typeface="Arial"/>
              </a:endParaRPr>
            </a:p>
          </p:txBody>
        </p:sp>
        <p:sp>
          <p:nvSpPr>
            <p:cNvPr id="1031"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sp>
        <p:nvSpPr>
          <p:cNvPr id="1032"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33" name="PlaceHolder 1"/>
          <p:cNvSpPr>
            <a:spLocks noGrp="1"/>
          </p:cNvSpPr>
          <p:nvPr>
            <p:ph type="sldNum" idx="10"/>
          </p:nvPr>
        </p:nvSpPr>
        <p:spPr>
          <a:xfrm>
            <a:off x="11252160" y="6315120"/>
            <a:ext cx="405360" cy="363960"/>
          </a:xfrm>
          <a:prstGeom prst="rect">
            <a:avLst/>
          </a:prstGeom>
          <a:noFill/>
          <a:ln w="0">
            <a:noFill/>
          </a:ln>
        </p:spPr>
        <p:txBody>
          <a:bodyPr lIns="90000" rIns="90000" tIns="45000" bIns="45000" anchor="ctr">
            <a:noAutofit/>
          </a:bodyPr>
          <a:lstStyle>
            <a:lvl1pPr indent="0" algn="r" defTabSz="457200">
              <a:lnSpc>
                <a:spcPct val="100000"/>
              </a:lnSpc>
              <a:buNone/>
              <a:tabLst>
                <a:tab algn="l" pos="0"/>
              </a:tabLst>
              <a:defRPr b="0" lang="en-GB" sz="1000" spc="-1" strike="noStrike">
                <a:solidFill>
                  <a:schemeClr val="lt1">
                    <a:tint val="75000"/>
                  </a:schemeClr>
                </a:solidFill>
                <a:latin typeface="Trade Gothic LT Pro"/>
              </a:defRPr>
            </a:lvl1pPr>
          </a:lstStyle>
          <a:p>
            <a:pPr indent="0" algn="r" defTabSz="457200">
              <a:lnSpc>
                <a:spcPct val="100000"/>
              </a:lnSpc>
              <a:buNone/>
              <a:tabLst>
                <a:tab algn="l" pos="0"/>
              </a:tabLst>
            </a:pPr>
            <a:fld id="{75C37423-D87F-40EF-854E-ECF586EEBC3B}" type="slidenum">
              <a:rPr b="0" lang="en-GB" sz="1000" spc="-1" strike="noStrike">
                <a:solidFill>
                  <a:schemeClr val="lt1">
                    <a:tint val="75000"/>
                  </a:schemeClr>
                </a:solidFill>
                <a:latin typeface="Trade Gothic LT Pro"/>
              </a:rPr>
              <a:t>&lt;number&gt;</a:t>
            </a:fld>
            <a:endParaRPr b="0" lang="en-US" sz="1000" spc="-1" strike="noStrike">
              <a:solidFill>
                <a:srgbClr val="000000"/>
              </a:solidFill>
              <a:latin typeface="Times New Roman"/>
            </a:endParaRPr>
          </a:p>
        </p:txBody>
      </p:sp>
      <p:sp>
        <p:nvSpPr>
          <p:cNvPr id="1034"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035"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solidFill>
      </p:bgPr>
    </p:bg>
    <p:spTree>
      <p:nvGrpSpPr>
        <p:cNvPr id="1" name=""/>
        <p:cNvGrpSpPr/>
        <p:nvPr/>
      </p:nvGrpSpPr>
      <p:grpSpPr>
        <a:xfrm>
          <a:off x="0" y="0"/>
          <a:ext cx="0" cy="0"/>
          <a:chOff x="0" y="0"/>
          <a:chExt cx="0" cy="0"/>
        </a:xfrm>
      </p:grpSpPr>
      <p:sp>
        <p:nvSpPr>
          <p:cNvPr id="1072"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73"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74"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75" name="Freeform: Shape 11"/>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76" name="Freeform: Shape 7"/>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77" name="Title 1"/>
          <p:cNvSpPr/>
          <p:nvPr/>
        </p:nvSpPr>
        <p:spPr>
          <a:xfrm>
            <a:off x="444600" y="542880"/>
            <a:ext cx="11212920" cy="5288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1" lang="en-US" sz="3200" spc="-72" strike="noStrike">
                <a:solidFill>
                  <a:schemeClr val="lt1"/>
                </a:solidFill>
                <a:latin typeface="Arial"/>
              </a:rPr>
              <a:t>Click to edit Master title style</a:t>
            </a:r>
            <a:endParaRPr b="0" lang="en-US" sz="3200" spc="-1" strike="noStrike">
              <a:solidFill>
                <a:srgbClr val="000000"/>
              </a:solidFill>
              <a:latin typeface="Arial"/>
            </a:endParaRPr>
          </a:p>
        </p:txBody>
      </p:sp>
      <p:grpSp>
        <p:nvGrpSpPr>
          <p:cNvPr id="1078" name="Group 11"/>
          <p:cNvGrpSpPr/>
          <p:nvPr/>
        </p:nvGrpSpPr>
        <p:grpSpPr>
          <a:xfrm>
            <a:off x="336600" y="-377640"/>
            <a:ext cx="862200" cy="756000"/>
            <a:chOff x="336600" y="-377640"/>
            <a:chExt cx="862200" cy="756000"/>
          </a:xfrm>
        </p:grpSpPr>
        <p:sp>
          <p:nvSpPr>
            <p:cNvPr id="1079"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80"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grpSp>
        <p:nvGrpSpPr>
          <p:cNvPr id="1081" name="Group 14"/>
          <p:cNvGrpSpPr/>
          <p:nvPr/>
        </p:nvGrpSpPr>
        <p:grpSpPr>
          <a:xfrm>
            <a:off x="0" y="1355760"/>
            <a:ext cx="12191040" cy="4845240"/>
            <a:chOff x="0" y="1355760"/>
            <a:chExt cx="12191040" cy="4845240"/>
          </a:xfrm>
        </p:grpSpPr>
        <p:sp>
          <p:nvSpPr>
            <p:cNvPr id="1082"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endParaRPr b="0" lang="en-US" sz="1800" spc="-1" strike="noStrike">
                <a:solidFill>
                  <a:schemeClr val="lt1"/>
                </a:solidFill>
                <a:latin typeface="Arial"/>
              </a:endParaRPr>
            </a:p>
          </p:txBody>
        </p:sp>
        <p:sp>
          <p:nvSpPr>
            <p:cNvPr id="1083"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sp>
        <p:nvSpPr>
          <p:cNvPr id="1084"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85" name="Slide Number Placeholder 4"/>
          <p:cNvSpPr/>
          <p:nvPr/>
        </p:nvSpPr>
        <p:spPr>
          <a:xfrm>
            <a:off x="11252160" y="6315120"/>
            <a:ext cx="405360" cy="363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fld id="{4103C6B2-ED05-44DB-B862-61315CA8001B}" type="slidenum">
              <a:rPr b="0" lang="en-US" sz="1000" spc="-1" strike="noStrike">
                <a:solidFill>
                  <a:schemeClr val="lt1"/>
                </a:solidFill>
                <a:latin typeface="Trade Gothic LT Pro"/>
              </a:rPr>
              <a:t>&lt;number&gt;</a:t>
            </a:fld>
            <a:endParaRPr b="0" lang="en-US" sz="1000" spc="-1" strike="noStrike">
              <a:solidFill>
                <a:srgbClr val="000000"/>
              </a:solidFill>
              <a:latin typeface="Arial"/>
            </a:endParaRPr>
          </a:p>
        </p:txBody>
      </p:sp>
      <p:sp>
        <p:nvSpPr>
          <p:cNvPr id="1086"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87"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88"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89" name="Freeform: Shape 11"/>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90" name="Freeform: Shape 7"/>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nvGrpSpPr>
          <p:cNvPr id="1091" name="Group 14"/>
          <p:cNvGrpSpPr/>
          <p:nvPr/>
        </p:nvGrpSpPr>
        <p:grpSpPr>
          <a:xfrm>
            <a:off x="336600" y="-377640"/>
            <a:ext cx="862200" cy="756000"/>
            <a:chOff x="336600" y="-377640"/>
            <a:chExt cx="862200" cy="756000"/>
          </a:xfrm>
        </p:grpSpPr>
        <p:sp>
          <p:nvSpPr>
            <p:cNvPr id="1092"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93"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grpSp>
        <p:nvGrpSpPr>
          <p:cNvPr id="1094" name="Group 5"/>
          <p:cNvGrpSpPr/>
          <p:nvPr/>
        </p:nvGrpSpPr>
        <p:grpSpPr>
          <a:xfrm>
            <a:off x="0" y="1355760"/>
            <a:ext cx="12191040" cy="4845240"/>
            <a:chOff x="0" y="1355760"/>
            <a:chExt cx="12191040" cy="4845240"/>
          </a:xfrm>
        </p:grpSpPr>
        <p:sp>
          <p:nvSpPr>
            <p:cNvPr id="1095"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endParaRPr b="0" lang="en-US" sz="1800" spc="-1" strike="noStrike">
                <a:solidFill>
                  <a:schemeClr val="lt1"/>
                </a:solidFill>
                <a:latin typeface="Arial"/>
              </a:endParaRPr>
            </a:p>
          </p:txBody>
        </p:sp>
        <p:sp>
          <p:nvSpPr>
            <p:cNvPr id="1096"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sp>
        <p:nvSpPr>
          <p:cNvPr id="1097"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098" name="PlaceHolder 1"/>
          <p:cNvSpPr>
            <a:spLocks noGrp="1"/>
          </p:cNvSpPr>
          <p:nvPr>
            <p:ph type="sldNum" idx="11"/>
          </p:nvPr>
        </p:nvSpPr>
        <p:spPr>
          <a:xfrm>
            <a:off x="11252160" y="6315120"/>
            <a:ext cx="405360" cy="363960"/>
          </a:xfrm>
          <a:prstGeom prst="rect">
            <a:avLst/>
          </a:prstGeom>
          <a:noFill/>
          <a:ln w="0">
            <a:noFill/>
          </a:ln>
        </p:spPr>
        <p:txBody>
          <a:bodyPr lIns="90000" rIns="90000" tIns="45000" bIns="45000" anchor="ctr">
            <a:noAutofit/>
          </a:bodyPr>
          <a:lstStyle>
            <a:lvl1pPr indent="0" algn="r" defTabSz="457200">
              <a:lnSpc>
                <a:spcPct val="100000"/>
              </a:lnSpc>
              <a:buNone/>
              <a:tabLst>
                <a:tab algn="l" pos="0"/>
              </a:tabLst>
              <a:defRPr b="0" lang="en-GB" sz="1000" spc="-1" strike="noStrike">
                <a:solidFill>
                  <a:schemeClr val="lt1">
                    <a:tint val="75000"/>
                  </a:schemeClr>
                </a:solidFill>
                <a:latin typeface="Trade Gothic LT Pro"/>
              </a:defRPr>
            </a:lvl1pPr>
          </a:lstStyle>
          <a:p>
            <a:pPr indent="0" algn="r" defTabSz="457200">
              <a:lnSpc>
                <a:spcPct val="100000"/>
              </a:lnSpc>
              <a:buNone/>
              <a:tabLst>
                <a:tab algn="l" pos="0"/>
              </a:tabLst>
            </a:pPr>
            <a:fld id="{9426C243-EEF4-409B-8DE8-E41F7EC4331F}" type="slidenum">
              <a:rPr b="0" lang="en-GB" sz="1000" spc="-1" strike="noStrike">
                <a:solidFill>
                  <a:schemeClr val="lt1">
                    <a:tint val="75000"/>
                  </a:schemeClr>
                </a:solidFill>
                <a:latin typeface="Trade Gothic LT Pro"/>
              </a:rPr>
              <a:t>&lt;number&gt;</a:t>
            </a:fld>
            <a:endParaRPr b="0" lang="en-US" sz="1000" spc="-1" strike="noStrike">
              <a:solidFill>
                <a:srgbClr val="000000"/>
              </a:solidFill>
              <a:latin typeface="Times New Roman"/>
            </a:endParaRPr>
          </a:p>
        </p:txBody>
      </p:sp>
      <p:sp>
        <p:nvSpPr>
          <p:cNvPr id="1099"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100"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 id="2147483893" r:id="rId12"/>
    <p:sldLayoutId id="2147483894"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solidFill>
      </p:bgPr>
    </p:bg>
    <p:spTree>
      <p:nvGrpSpPr>
        <p:cNvPr id="1" name=""/>
        <p:cNvGrpSpPr/>
        <p:nvPr/>
      </p:nvGrpSpPr>
      <p:grpSpPr>
        <a:xfrm>
          <a:off x="0" y="0"/>
          <a:ext cx="0" cy="0"/>
          <a:chOff x="0" y="0"/>
          <a:chExt cx="0" cy="0"/>
        </a:xfrm>
      </p:grpSpPr>
      <p:sp>
        <p:nvSpPr>
          <p:cNvPr id="67"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68"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69"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0" name="Freeform: Shape 11"/>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1" name="Freeform: Shape 7"/>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2" name="Title 1"/>
          <p:cNvSpPr/>
          <p:nvPr/>
        </p:nvSpPr>
        <p:spPr>
          <a:xfrm>
            <a:off x="444600" y="542880"/>
            <a:ext cx="11212920" cy="5288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1" lang="en-US" sz="3200" spc="-72" strike="noStrike">
                <a:solidFill>
                  <a:schemeClr val="lt1"/>
                </a:solidFill>
                <a:latin typeface="Arial"/>
              </a:rPr>
              <a:t>Click to edit Master title style</a:t>
            </a:r>
            <a:endParaRPr b="0" lang="en-US" sz="3200" spc="-1" strike="noStrike">
              <a:solidFill>
                <a:srgbClr val="000000"/>
              </a:solidFill>
              <a:latin typeface="Arial"/>
            </a:endParaRPr>
          </a:p>
        </p:txBody>
      </p:sp>
      <p:grpSp>
        <p:nvGrpSpPr>
          <p:cNvPr id="73" name="Group 11"/>
          <p:cNvGrpSpPr/>
          <p:nvPr/>
        </p:nvGrpSpPr>
        <p:grpSpPr>
          <a:xfrm>
            <a:off x="336600" y="-377640"/>
            <a:ext cx="862200" cy="756000"/>
            <a:chOff x="336600" y="-377640"/>
            <a:chExt cx="862200" cy="756000"/>
          </a:xfrm>
        </p:grpSpPr>
        <p:sp>
          <p:nvSpPr>
            <p:cNvPr id="74"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5"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grpSp>
        <p:nvGrpSpPr>
          <p:cNvPr id="76" name="Group 14"/>
          <p:cNvGrpSpPr/>
          <p:nvPr/>
        </p:nvGrpSpPr>
        <p:grpSpPr>
          <a:xfrm>
            <a:off x="0" y="1355760"/>
            <a:ext cx="12191040" cy="4845240"/>
            <a:chOff x="0" y="1355760"/>
            <a:chExt cx="12191040" cy="4845240"/>
          </a:xfrm>
        </p:grpSpPr>
        <p:sp>
          <p:nvSpPr>
            <p:cNvPr id="77"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78"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sp>
        <p:nvSpPr>
          <p:cNvPr id="79"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80" name="Slide Number Placeholder 4"/>
          <p:cNvSpPr/>
          <p:nvPr/>
        </p:nvSpPr>
        <p:spPr>
          <a:xfrm>
            <a:off x="11252160" y="6315120"/>
            <a:ext cx="405360" cy="363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fld id="{6D2496E2-BEC4-475B-8F1E-1C6D6C00FE7D}" type="slidenum">
              <a:rPr b="0" lang="en-US" sz="1000" spc="-1" strike="noStrike">
                <a:solidFill>
                  <a:schemeClr val="lt1"/>
                </a:solidFill>
                <a:latin typeface="Trade Gothic LT Pro"/>
              </a:rPr>
              <a:t>&lt;number&gt;</a:t>
            </a:fld>
            <a:endParaRPr b="0" lang="en-US" sz="1000" spc="-1" strike="noStrike">
              <a:solidFill>
                <a:srgbClr val="000000"/>
              </a:solidFill>
              <a:latin typeface="Arial"/>
            </a:endParaRPr>
          </a:p>
        </p:txBody>
      </p:sp>
      <p:sp>
        <p:nvSpPr>
          <p:cNvPr id="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solidFill>
      </p:bgPr>
    </p:bg>
    <p:spTree>
      <p:nvGrpSpPr>
        <p:cNvPr id="1" name=""/>
        <p:cNvGrpSpPr/>
        <p:nvPr/>
      </p:nvGrpSpPr>
      <p:grpSpPr>
        <a:xfrm>
          <a:off x="0" y="0"/>
          <a:ext cx="0" cy="0"/>
          <a:chOff x="0" y="0"/>
          <a:chExt cx="0" cy="0"/>
        </a:xfrm>
      </p:grpSpPr>
      <p:sp>
        <p:nvSpPr>
          <p:cNvPr id="1137"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138"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139"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140" name="Freeform: Shape 11"/>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141" name="Freeform: Shape 7"/>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142" name="Title 1"/>
          <p:cNvSpPr/>
          <p:nvPr/>
        </p:nvSpPr>
        <p:spPr>
          <a:xfrm>
            <a:off x="444600" y="542880"/>
            <a:ext cx="11212920" cy="5288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1" lang="en-US" sz="3200" spc="-72" strike="noStrike">
                <a:solidFill>
                  <a:schemeClr val="lt1"/>
                </a:solidFill>
                <a:latin typeface="Arial"/>
              </a:rPr>
              <a:t>Click to edit Master title style</a:t>
            </a:r>
            <a:endParaRPr b="0" lang="en-US" sz="3200" spc="-1" strike="noStrike">
              <a:solidFill>
                <a:srgbClr val="000000"/>
              </a:solidFill>
              <a:latin typeface="Arial"/>
            </a:endParaRPr>
          </a:p>
        </p:txBody>
      </p:sp>
      <p:grpSp>
        <p:nvGrpSpPr>
          <p:cNvPr id="1143" name="Group 11"/>
          <p:cNvGrpSpPr/>
          <p:nvPr/>
        </p:nvGrpSpPr>
        <p:grpSpPr>
          <a:xfrm>
            <a:off x="336600" y="-377640"/>
            <a:ext cx="862200" cy="756000"/>
            <a:chOff x="336600" y="-377640"/>
            <a:chExt cx="862200" cy="756000"/>
          </a:xfrm>
        </p:grpSpPr>
        <p:sp>
          <p:nvSpPr>
            <p:cNvPr id="1144"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145"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grpSp>
        <p:nvGrpSpPr>
          <p:cNvPr id="1146" name="Group 14"/>
          <p:cNvGrpSpPr/>
          <p:nvPr/>
        </p:nvGrpSpPr>
        <p:grpSpPr>
          <a:xfrm>
            <a:off x="0" y="1355760"/>
            <a:ext cx="12191040" cy="4845240"/>
            <a:chOff x="0" y="1355760"/>
            <a:chExt cx="12191040" cy="4845240"/>
          </a:xfrm>
        </p:grpSpPr>
        <p:sp>
          <p:nvSpPr>
            <p:cNvPr id="1147"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endParaRPr b="0" lang="en-US" sz="1800" spc="-1" strike="noStrike">
                <a:solidFill>
                  <a:schemeClr val="lt1"/>
                </a:solidFill>
                <a:latin typeface="Arial"/>
              </a:endParaRPr>
            </a:p>
          </p:txBody>
        </p:sp>
        <p:sp>
          <p:nvSpPr>
            <p:cNvPr id="1148"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sp>
        <p:nvSpPr>
          <p:cNvPr id="1149"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150" name="Slide Number Placeholder 4"/>
          <p:cNvSpPr/>
          <p:nvPr/>
        </p:nvSpPr>
        <p:spPr>
          <a:xfrm>
            <a:off x="11252160" y="6315120"/>
            <a:ext cx="405360" cy="363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fld id="{1DA27711-B208-4D92-A371-0AB93ACCC06B}" type="slidenum">
              <a:rPr b="0" lang="en-US" sz="1000" spc="-1" strike="noStrike">
                <a:solidFill>
                  <a:schemeClr val="lt1"/>
                </a:solidFill>
                <a:latin typeface="Trade Gothic LT Pro"/>
              </a:rPr>
              <a:t>&lt;number&gt;</a:t>
            </a:fld>
            <a:endParaRPr b="0" lang="en-US" sz="1000" spc="-1" strike="noStrike">
              <a:solidFill>
                <a:srgbClr val="000000"/>
              </a:solidFill>
              <a:latin typeface="Arial"/>
            </a:endParaRPr>
          </a:p>
        </p:txBody>
      </p:sp>
      <p:sp>
        <p:nvSpPr>
          <p:cNvPr id="1151"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152"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153"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154" name="Freeform: Shape 11"/>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155" name="Freeform: Shape 7"/>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nvGrpSpPr>
          <p:cNvPr id="1156" name="Group 14"/>
          <p:cNvGrpSpPr/>
          <p:nvPr/>
        </p:nvGrpSpPr>
        <p:grpSpPr>
          <a:xfrm>
            <a:off x="336600" y="-377640"/>
            <a:ext cx="862200" cy="756000"/>
            <a:chOff x="336600" y="-377640"/>
            <a:chExt cx="862200" cy="756000"/>
          </a:xfrm>
        </p:grpSpPr>
        <p:sp>
          <p:nvSpPr>
            <p:cNvPr id="1157"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158"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grpSp>
        <p:nvGrpSpPr>
          <p:cNvPr id="1159" name="Group 5"/>
          <p:cNvGrpSpPr/>
          <p:nvPr/>
        </p:nvGrpSpPr>
        <p:grpSpPr>
          <a:xfrm>
            <a:off x="0" y="1355760"/>
            <a:ext cx="12191040" cy="4845240"/>
            <a:chOff x="0" y="1355760"/>
            <a:chExt cx="12191040" cy="4845240"/>
          </a:xfrm>
        </p:grpSpPr>
        <p:sp>
          <p:nvSpPr>
            <p:cNvPr id="1160"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endParaRPr b="0" lang="en-US" sz="1800" spc="-1" strike="noStrike">
                <a:solidFill>
                  <a:schemeClr val="lt1"/>
                </a:solidFill>
                <a:latin typeface="Arial"/>
              </a:endParaRPr>
            </a:p>
          </p:txBody>
        </p:sp>
        <p:sp>
          <p:nvSpPr>
            <p:cNvPr id="1161"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sp>
        <p:nvSpPr>
          <p:cNvPr id="1162"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163" name="PlaceHolder 1"/>
          <p:cNvSpPr>
            <a:spLocks noGrp="1"/>
          </p:cNvSpPr>
          <p:nvPr>
            <p:ph type="sldNum" idx="12"/>
          </p:nvPr>
        </p:nvSpPr>
        <p:spPr>
          <a:xfrm>
            <a:off x="11252160" y="6315120"/>
            <a:ext cx="405360" cy="363960"/>
          </a:xfrm>
          <a:prstGeom prst="rect">
            <a:avLst/>
          </a:prstGeom>
          <a:noFill/>
          <a:ln w="0">
            <a:noFill/>
          </a:ln>
        </p:spPr>
        <p:txBody>
          <a:bodyPr lIns="90000" rIns="90000" tIns="45000" bIns="45000" anchor="ctr">
            <a:noAutofit/>
          </a:bodyPr>
          <a:lstStyle>
            <a:lvl1pPr indent="0" algn="r" defTabSz="457200">
              <a:lnSpc>
                <a:spcPct val="100000"/>
              </a:lnSpc>
              <a:buNone/>
              <a:tabLst>
                <a:tab algn="l" pos="0"/>
              </a:tabLst>
              <a:defRPr b="0" lang="en-GB" sz="1000" spc="-1" strike="noStrike">
                <a:solidFill>
                  <a:schemeClr val="lt1">
                    <a:tint val="75000"/>
                  </a:schemeClr>
                </a:solidFill>
                <a:latin typeface="Trade Gothic LT Pro"/>
              </a:defRPr>
            </a:lvl1pPr>
          </a:lstStyle>
          <a:p>
            <a:pPr indent="0" algn="r" defTabSz="457200">
              <a:lnSpc>
                <a:spcPct val="100000"/>
              </a:lnSpc>
              <a:buNone/>
              <a:tabLst>
                <a:tab algn="l" pos="0"/>
              </a:tabLst>
            </a:pPr>
            <a:fld id="{87E346ED-5358-4CC1-BF39-8E68200C340B}" type="slidenum">
              <a:rPr b="0" lang="en-GB" sz="1000" spc="-1" strike="noStrike">
                <a:solidFill>
                  <a:schemeClr val="lt1">
                    <a:tint val="75000"/>
                  </a:schemeClr>
                </a:solidFill>
                <a:latin typeface="Trade Gothic LT Pro"/>
              </a:rPr>
              <a:t>&lt;number&gt;</a:t>
            </a:fld>
            <a:endParaRPr b="0" lang="en-US" sz="1000" spc="-1" strike="noStrike">
              <a:solidFill>
                <a:srgbClr val="000000"/>
              </a:solidFill>
              <a:latin typeface="Times New Roman"/>
            </a:endParaRPr>
          </a:p>
        </p:txBody>
      </p:sp>
      <p:sp>
        <p:nvSpPr>
          <p:cNvPr id="1164"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165"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02" name="Rectangle 4"/>
          <p:cNvSpPr/>
          <p:nvPr/>
        </p:nvSpPr>
        <p:spPr>
          <a:xfrm>
            <a:off x="0" y="0"/>
            <a:ext cx="12191400" cy="68572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203" name="Freeform: Shape 9"/>
          <p:cNvSpPr/>
          <p:nvPr/>
        </p:nvSpPr>
        <p:spPr>
          <a:xfrm>
            <a:off x="0" y="0"/>
            <a:ext cx="12191400" cy="6857280"/>
          </a:xfrm>
          <a:custGeom>
            <a:avLst/>
            <a:gdLst>
              <a:gd name="textAreaLeft" fmla="*/ 0 w 12191400"/>
              <a:gd name="textAreaRight" fmla="*/ 12192120 w 12191400"/>
              <a:gd name="textAreaTop" fmla="*/ 0 h 6857280"/>
              <a:gd name="textAreaBottom" fmla="*/ 6858000 h 685728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204" name="Freeform: Shape 17"/>
          <p:cNvSpPr/>
          <p:nvPr/>
        </p:nvSpPr>
        <p:spPr>
          <a:xfrm flipV="1" rot="16200000">
            <a:off x="2965680" y="-2364480"/>
            <a:ext cx="6861960" cy="11590920"/>
          </a:xfrm>
          <a:custGeom>
            <a:avLst/>
            <a:gdLst>
              <a:gd name="textAreaLeft" fmla="*/ 0 w 6861960"/>
              <a:gd name="textAreaRight" fmla="*/ 6862680 w 6861960"/>
              <a:gd name="textAreaTop" fmla="*/ 360 h 11590920"/>
              <a:gd name="textAreaBottom" fmla="*/ 11592000 h 1159092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205" name="Freeform: Shape 11"/>
          <p:cNvSpPr/>
          <p:nvPr/>
        </p:nvSpPr>
        <p:spPr>
          <a:xfrm flipV="1" rot="16200000">
            <a:off x="2665440" y="-2669400"/>
            <a:ext cx="6861960" cy="12191400"/>
          </a:xfrm>
          <a:custGeom>
            <a:avLst/>
            <a:gdLst>
              <a:gd name="textAreaLeft" fmla="*/ 0 w 6861960"/>
              <a:gd name="textAreaRight" fmla="*/ 6862680 w 6861960"/>
              <a:gd name="textAreaTop" fmla="*/ 360 h 12191400"/>
              <a:gd name="textAreaBottom" fmla="*/ 12192480 h 1219140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206" name="Freeform: Shape 7"/>
          <p:cNvSpPr/>
          <p:nvPr/>
        </p:nvSpPr>
        <p:spPr>
          <a:xfrm flipV="1" rot="16200000">
            <a:off x="2665440" y="-2669400"/>
            <a:ext cx="6861960" cy="12191400"/>
          </a:xfrm>
          <a:custGeom>
            <a:avLst/>
            <a:gdLst>
              <a:gd name="textAreaLeft" fmla="*/ 0 w 6861960"/>
              <a:gd name="textAreaRight" fmla="*/ 6862680 w 6861960"/>
              <a:gd name="textAreaTop" fmla="*/ 360 h 12191400"/>
              <a:gd name="textAreaBottom" fmla="*/ 12192480 h 1219140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207" name="Title 1"/>
          <p:cNvSpPr/>
          <p:nvPr/>
        </p:nvSpPr>
        <p:spPr>
          <a:xfrm>
            <a:off x="444600" y="542880"/>
            <a:ext cx="11213280" cy="5288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1" lang="en-US" sz="3200" spc="-72" strike="noStrike">
                <a:solidFill>
                  <a:schemeClr val="lt1"/>
                </a:solidFill>
                <a:latin typeface="Arial"/>
              </a:rPr>
              <a:t>Click to edit Master title style</a:t>
            </a:r>
            <a:endParaRPr b="0" lang="en-US" sz="3200" spc="-1" strike="noStrike">
              <a:solidFill>
                <a:srgbClr val="000000"/>
              </a:solidFill>
              <a:latin typeface="Arial"/>
            </a:endParaRPr>
          </a:p>
        </p:txBody>
      </p:sp>
      <p:grpSp>
        <p:nvGrpSpPr>
          <p:cNvPr id="1208" name="Group 11"/>
          <p:cNvGrpSpPr/>
          <p:nvPr/>
        </p:nvGrpSpPr>
        <p:grpSpPr>
          <a:xfrm>
            <a:off x="336960" y="-378000"/>
            <a:ext cx="862920" cy="756720"/>
            <a:chOff x="336960" y="-378000"/>
            <a:chExt cx="862920" cy="756720"/>
          </a:xfrm>
        </p:grpSpPr>
        <p:sp>
          <p:nvSpPr>
            <p:cNvPr id="1209" name="Freeform: Shape 15"/>
            <p:cNvSpPr/>
            <p:nvPr/>
          </p:nvSpPr>
          <p:spPr>
            <a:xfrm rot="18900000">
              <a:off x="553680" y="-267120"/>
              <a:ext cx="534960" cy="534960"/>
            </a:xfrm>
            <a:custGeom>
              <a:avLst/>
              <a:gdLst>
                <a:gd name="textAreaLeft" fmla="*/ 0 w 534960"/>
                <a:gd name="textAreaRight" fmla="*/ 535680 w 534960"/>
                <a:gd name="textAreaTop" fmla="*/ 0 h 534960"/>
                <a:gd name="textAreaBottom" fmla="*/ 535680 h 53496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210" name="Freeform: Shape 16"/>
            <p:cNvSpPr/>
            <p:nvPr/>
          </p:nvSpPr>
          <p:spPr>
            <a:xfrm flipH="1" rot="2700000">
              <a:off x="443880" y="-258480"/>
              <a:ext cx="517320" cy="517320"/>
            </a:xfrm>
            <a:custGeom>
              <a:avLst/>
              <a:gdLst>
                <a:gd name="textAreaLeft" fmla="*/ 360 w 517320"/>
                <a:gd name="textAreaRight" fmla="*/ 518400 w 517320"/>
                <a:gd name="textAreaTop" fmla="*/ 0 h 517320"/>
                <a:gd name="textAreaBottom" fmla="*/ 518040 h 51732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grpSp>
        <p:nvGrpSpPr>
          <p:cNvPr id="1211" name="Group 14"/>
          <p:cNvGrpSpPr/>
          <p:nvPr/>
        </p:nvGrpSpPr>
        <p:grpSpPr>
          <a:xfrm>
            <a:off x="0" y="1356480"/>
            <a:ext cx="12191400" cy="4845600"/>
            <a:chOff x="0" y="1356480"/>
            <a:chExt cx="12191400" cy="4845600"/>
          </a:xfrm>
        </p:grpSpPr>
        <p:sp>
          <p:nvSpPr>
            <p:cNvPr id="1212" name="Rectangle: Single Corner Snipped 18"/>
            <p:cNvSpPr/>
            <p:nvPr/>
          </p:nvSpPr>
          <p:spPr>
            <a:xfrm flipV="1">
              <a:off x="0" y="1356120"/>
              <a:ext cx="12191400" cy="484560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endParaRPr b="0" lang="en-US" sz="1800" spc="-1" strike="noStrike">
                <a:solidFill>
                  <a:schemeClr val="lt1"/>
                </a:solidFill>
                <a:latin typeface="Arial"/>
              </a:endParaRPr>
            </a:p>
          </p:txBody>
        </p:sp>
        <p:sp>
          <p:nvSpPr>
            <p:cNvPr id="1213" name="Rectangle: Single Corner Snipped 2"/>
            <p:cNvSpPr/>
            <p:nvPr/>
          </p:nvSpPr>
          <p:spPr>
            <a:xfrm flipV="1">
              <a:off x="0" y="1356120"/>
              <a:ext cx="12191400" cy="484560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sp>
        <p:nvSpPr>
          <p:cNvPr id="1214" name="Freeform: Shape 23"/>
          <p:cNvSpPr/>
          <p:nvPr/>
        </p:nvSpPr>
        <p:spPr>
          <a:xfrm flipH="1">
            <a:off x="10781640" y="5448240"/>
            <a:ext cx="1409040" cy="1409040"/>
          </a:xfrm>
          <a:custGeom>
            <a:avLst/>
            <a:gdLst>
              <a:gd name="textAreaLeft" fmla="*/ -360 w 1409040"/>
              <a:gd name="textAreaRight" fmla="*/ 1409400 w 1409040"/>
              <a:gd name="textAreaTop" fmla="*/ 0 h 1409040"/>
              <a:gd name="textAreaBottom" fmla="*/ 1409760 h 140904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215" name="Slide Number Placeholder 4"/>
          <p:cNvSpPr/>
          <p:nvPr/>
        </p:nvSpPr>
        <p:spPr>
          <a:xfrm>
            <a:off x="11252160" y="6315120"/>
            <a:ext cx="405720" cy="36432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fld id="{D9EFF4BF-1250-40B0-8177-D8E930B4D2DE}" type="slidenum">
              <a:rPr b="0" lang="en-US" sz="1000" spc="-1" strike="noStrike">
                <a:solidFill>
                  <a:schemeClr val="lt1"/>
                </a:solidFill>
                <a:latin typeface="Trade Gothic LT Pro"/>
              </a:rPr>
              <a:t>&lt;number&gt;</a:t>
            </a:fld>
            <a:endParaRPr b="0" lang="en-US" sz="1000" spc="-1" strike="noStrike">
              <a:solidFill>
                <a:srgbClr val="000000"/>
              </a:solidFill>
              <a:latin typeface="Arial"/>
            </a:endParaRPr>
          </a:p>
        </p:txBody>
      </p:sp>
      <p:sp>
        <p:nvSpPr>
          <p:cNvPr id="1216" name="Rectangle 20"/>
          <p:cNvSpPr/>
          <p:nvPr/>
        </p:nvSpPr>
        <p:spPr>
          <a:xfrm>
            <a:off x="0" y="0"/>
            <a:ext cx="12191400" cy="68572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nvGrpSpPr>
          <p:cNvPr id="1217" name="Group 6"/>
          <p:cNvGrpSpPr/>
          <p:nvPr/>
        </p:nvGrpSpPr>
        <p:grpSpPr>
          <a:xfrm>
            <a:off x="-2269800" y="-750960"/>
            <a:ext cx="14461560" cy="7608240"/>
            <a:chOff x="-2269800" y="-750960"/>
            <a:chExt cx="14461560" cy="7608240"/>
          </a:xfrm>
        </p:grpSpPr>
        <p:grpSp>
          <p:nvGrpSpPr>
            <p:cNvPr id="1218" name="Group 7"/>
            <p:cNvGrpSpPr/>
            <p:nvPr/>
          </p:nvGrpSpPr>
          <p:grpSpPr>
            <a:xfrm>
              <a:off x="-16920" y="-720"/>
              <a:ext cx="12208680" cy="6858000"/>
              <a:chOff x="-16920" y="-720"/>
              <a:chExt cx="12208680" cy="6858000"/>
            </a:xfrm>
          </p:grpSpPr>
          <p:sp>
            <p:nvSpPr>
              <p:cNvPr id="1219" name="Freeform: Shape 14"/>
              <p:cNvSpPr/>
              <p:nvPr/>
            </p:nvSpPr>
            <p:spPr>
              <a:xfrm flipH="1">
                <a:off x="-16920" y="0"/>
                <a:ext cx="12207600" cy="6857280"/>
              </a:xfrm>
              <a:custGeom>
                <a:avLst/>
                <a:gdLst>
                  <a:gd name="textAreaLeft" fmla="*/ -360 w 12207600"/>
                  <a:gd name="textAreaRight" fmla="*/ 12207960 w 12207600"/>
                  <a:gd name="textAreaTop" fmla="*/ 0 h 6857280"/>
                  <a:gd name="textAreaBottom" fmla="*/ 6858000 h 6857280"/>
                </a:gdLst>
                <a:ahLst/>
                <a:rect l="textAreaLeft" t="textAreaTop" r="textAreaRight" b="textAreaBottom"/>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220" name="Freeform: Shape 15"/>
              <p:cNvSpPr/>
              <p:nvPr/>
            </p:nvSpPr>
            <p:spPr>
              <a:xfrm flipH="1" flipV="1" rot="5400000">
                <a:off x="2666880" y="-2667600"/>
                <a:ext cx="6857280" cy="12191400"/>
              </a:xfrm>
              <a:custGeom>
                <a:avLst/>
                <a:gdLst>
                  <a:gd name="textAreaLeft" fmla="*/ -360 w 6857280"/>
                  <a:gd name="textAreaRight" fmla="*/ 6857640 w 6857280"/>
                  <a:gd name="textAreaTop" fmla="*/ 360 h 12191400"/>
                  <a:gd name="textAreaBottom" fmla="*/ 12192480 h 12191400"/>
                </a:gdLst>
                <a:ahLst/>
                <a:rect l="textAreaLeft" t="textAreaTop" r="textAreaRight" b="textAreaBottom"/>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rgbClr val="0065a4"/>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221" name="Right Triangle 16"/>
              <p:cNvSpPr/>
              <p:nvPr/>
            </p:nvSpPr>
            <p:spPr>
              <a:xfrm flipH="1" flipV="1" rot="16200000">
                <a:off x="23760" y="-3960"/>
                <a:ext cx="2818800" cy="282816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222" name="Right Triangle 17"/>
              <p:cNvSpPr/>
              <p:nvPr/>
            </p:nvSpPr>
            <p:spPr>
              <a:xfrm flipH="1" flipV="1" rot="16200000">
                <a:off x="3240" y="-3960"/>
                <a:ext cx="2626200" cy="2635200"/>
              </a:xfrm>
              <a:prstGeom prst="rtTriangle">
                <a:avLst/>
              </a:prstGeom>
              <a:pattFill prst="ltHorz">
                <a:fgClr>
                  <a:srgbClr val="0065a4"/>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223" name="Right Triangle 18"/>
              <p:cNvSpPr/>
              <p:nvPr/>
            </p:nvSpPr>
            <p:spPr>
              <a:xfrm flipH="1" flipV="1" rot="16200000">
                <a:off x="-12240" y="-3240"/>
                <a:ext cx="2396520" cy="2404440"/>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224" name="Freeform: Shape 19"/>
              <p:cNvSpPr/>
              <p:nvPr/>
            </p:nvSpPr>
            <p:spPr>
              <a:xfrm flipH="1" flipV="1" rot="5400000">
                <a:off x="2666880" y="-2667600"/>
                <a:ext cx="6857280" cy="12191400"/>
              </a:xfrm>
              <a:custGeom>
                <a:avLst/>
                <a:gdLst>
                  <a:gd name="textAreaLeft" fmla="*/ -360 w 6857280"/>
                  <a:gd name="textAreaRight" fmla="*/ 6857640 w 6857280"/>
                  <a:gd name="textAreaTop" fmla="*/ 360 h 12191400"/>
                  <a:gd name="textAreaBottom" fmla="*/ 12192480 h 12191400"/>
                </a:gdLst>
                <a:ahLst/>
                <a:rect l="textAreaLeft" t="textAreaTop" r="textAreaRight" b="textAreaBottom"/>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sp>
          <p:nvSpPr>
            <p:cNvPr id="1225" name="Freeform: Shape 12"/>
            <p:cNvSpPr/>
            <p:nvPr/>
          </p:nvSpPr>
          <p:spPr>
            <a:xfrm flipH="1" rot="18900000">
              <a:off x="-1604880" y="1397160"/>
              <a:ext cx="3210480" cy="3210480"/>
            </a:xfrm>
            <a:custGeom>
              <a:avLst/>
              <a:gdLst>
                <a:gd name="textAreaLeft" fmla="*/ -360 w 3210480"/>
                <a:gd name="textAreaRight" fmla="*/ 3210840 w 3210480"/>
                <a:gd name="textAreaTop" fmla="*/ 0 h 3210480"/>
                <a:gd name="textAreaBottom" fmla="*/ 3211200 h 321048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226" name="Freeform: Shape 9"/>
            <p:cNvSpPr/>
            <p:nvPr/>
          </p:nvSpPr>
          <p:spPr>
            <a:xfrm rot="18900000">
              <a:off x="-861840" y="-3240"/>
              <a:ext cx="2675880" cy="1356120"/>
            </a:xfrm>
            <a:custGeom>
              <a:avLst/>
              <a:gdLst>
                <a:gd name="textAreaLeft" fmla="*/ 0 w 2675880"/>
                <a:gd name="textAreaRight" fmla="*/ 2676600 w 2675880"/>
                <a:gd name="textAreaTop" fmla="*/ 0 h 1356120"/>
                <a:gd name="textAreaBottom" fmla="*/ 1356840 h 1356120"/>
              </a:gdLst>
              <a:ahLst/>
              <a:rect l="textAreaLeft" t="textAreaTop" r="textAreaRight" b="textAreaBottom"/>
              <a:pathLst>
                <a:path w="2676646" h="1356876">
                  <a:moveTo>
                    <a:pt x="1319770" y="0"/>
                  </a:moveTo>
                  <a:lnTo>
                    <a:pt x="2676646" y="1356876"/>
                  </a:lnTo>
                  <a:lnTo>
                    <a:pt x="0" y="1356876"/>
                  </a:lnTo>
                  <a:lnTo>
                    <a:pt x="0" y="1319770"/>
                  </a:lnTo>
                  <a:close/>
                </a:path>
              </a:pathLst>
            </a:custGeom>
            <a:pattFill prst="wdUpDiag">
              <a:fgClr>
                <a:srgbClr val="47c3d3"/>
              </a:fgClr>
              <a:bgClr>
                <a:srgbClr val="0065a4"/>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227" name="Freeform: Shape 12"/>
            <p:cNvSpPr/>
            <p:nvPr/>
          </p:nvSpPr>
          <p:spPr>
            <a:xfrm rot="13500000">
              <a:off x="-1225080" y="1738080"/>
              <a:ext cx="2415240" cy="2415240"/>
            </a:xfrm>
            <a:custGeom>
              <a:avLst/>
              <a:gdLst>
                <a:gd name="textAreaLeft" fmla="*/ 0 w 2415240"/>
                <a:gd name="textAreaRight" fmla="*/ 2415960 w 2415240"/>
                <a:gd name="textAreaTop" fmla="*/ 0 h 2415240"/>
                <a:gd name="textAreaBottom" fmla="*/ 2415960 h 2415240"/>
              </a:gdLst>
              <a:ahLst/>
              <a:rect l="textAreaLeft" t="textAreaTop" r="textAreaRight" b="textAreaBottom"/>
              <a:pathLst>
                <a:path w="754341" h="754341">
                  <a:moveTo>
                    <a:pt x="754341" y="754341"/>
                  </a:moveTo>
                  <a:lnTo>
                    <a:pt x="0" y="754341"/>
                  </a:lnTo>
                  <a:lnTo>
                    <a:pt x="0" y="0"/>
                  </a:lnTo>
                  <a:close/>
                </a:path>
              </a:pathLst>
            </a:custGeom>
            <a:pattFill prst="wdDnDiag">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nvGrpSpPr>
            <p:cNvPr id="1228" name="Group 11"/>
            <p:cNvGrpSpPr/>
            <p:nvPr/>
          </p:nvGrpSpPr>
          <p:grpSpPr>
            <a:xfrm>
              <a:off x="-1074240" y="4357440"/>
              <a:ext cx="2149200" cy="2149200"/>
              <a:chOff x="-1074240" y="4357440"/>
              <a:chExt cx="2149200" cy="2149200"/>
            </a:xfrm>
          </p:grpSpPr>
          <p:sp>
            <p:nvSpPr>
              <p:cNvPr id="1229" name="Freeform: Shape 12"/>
              <p:cNvSpPr/>
              <p:nvPr/>
            </p:nvSpPr>
            <p:spPr>
              <a:xfrm flipH="1" rot="18900000">
                <a:off x="-759240" y="4672080"/>
                <a:ext cx="1519560" cy="1519920"/>
              </a:xfrm>
              <a:custGeom>
                <a:avLst/>
                <a:gdLst>
                  <a:gd name="textAreaLeft" fmla="*/ -720 w 1519560"/>
                  <a:gd name="textAreaRight" fmla="*/ 1519560 w 1519560"/>
                  <a:gd name="textAreaTop" fmla="*/ 0 h 1519920"/>
                  <a:gd name="textAreaBottom" fmla="*/ 1520640 h 151992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sp>
            <p:nvSpPr>
              <p:cNvPr id="1230" name="Freeform: Shape 12"/>
              <p:cNvSpPr/>
              <p:nvPr/>
            </p:nvSpPr>
            <p:spPr>
              <a:xfrm rot="13500000">
                <a:off x="-580320" y="4834800"/>
                <a:ext cx="1143360" cy="1143360"/>
              </a:xfrm>
              <a:custGeom>
                <a:avLst/>
                <a:gdLst>
                  <a:gd name="textAreaLeft" fmla="*/ 0 w 1143360"/>
                  <a:gd name="textAreaRight" fmla="*/ 1144080 w 1143360"/>
                  <a:gd name="textAreaTop" fmla="*/ 0 h 1143360"/>
                  <a:gd name="textAreaBottom" fmla="*/ 1144080 h 1143360"/>
                </a:gdLst>
                <a:ahLst/>
                <a:rect l="textAreaLeft" t="textAreaTop" r="textAreaRight" b="textAreaBottom"/>
                <a:pathLst>
                  <a:path w="754341" h="754341">
                    <a:moveTo>
                      <a:pt x="754341" y="754341"/>
                    </a:moveTo>
                    <a:lnTo>
                      <a:pt x="0" y="754341"/>
                    </a:lnTo>
                    <a:lnTo>
                      <a:pt x="0" y="0"/>
                    </a:lnTo>
                    <a:close/>
                  </a:path>
                </a:pathLst>
              </a:custGeom>
              <a:pattFill prst="wdDnDiag">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endParaRPr b="0" lang="en-US" sz="1800" spc="-1" strike="noStrike">
                  <a:solidFill>
                    <a:schemeClr val="lt1"/>
                  </a:solidFill>
                  <a:latin typeface="Arial"/>
                </a:endParaRPr>
              </a:p>
            </p:txBody>
          </p:sp>
        </p:grpSp>
      </p:grpSp>
      <p:sp>
        <p:nvSpPr>
          <p:cNvPr id="1231" name="PlaceHolder 1"/>
          <p:cNvSpPr>
            <a:spLocks noGrp="1"/>
          </p:cNvSpPr>
          <p:nvPr>
            <p:ph type="title"/>
          </p:nvPr>
        </p:nvSpPr>
        <p:spPr>
          <a:xfrm>
            <a:off x="444600" y="542880"/>
            <a:ext cx="11213280" cy="12362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23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909" r:id="rId2"/>
    <p:sldLayoutId id="2147483910" r:id="rId3"/>
    <p:sldLayoutId id="2147483911" r:id="rId4"/>
    <p:sldLayoutId id="2147483912" r:id="rId5"/>
    <p:sldLayoutId id="2147483913" r:id="rId6"/>
    <p:sldLayoutId id="2147483914" r:id="rId7"/>
    <p:sldLayoutId id="2147483915" r:id="rId8"/>
    <p:sldLayoutId id="2147483916" r:id="rId9"/>
    <p:sldLayoutId id="2147483917" r:id="rId10"/>
    <p:sldLayoutId id="2147483918" r:id="rId11"/>
    <p:sldLayoutId id="2147483919" r:id="rId12"/>
    <p:sldLayoutId id="2147483920"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20"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21"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22" name="Freeform: Shape 11"/>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23" name="Freeform: Shape 7"/>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24" name="Title 1"/>
          <p:cNvSpPr/>
          <p:nvPr/>
        </p:nvSpPr>
        <p:spPr>
          <a:xfrm>
            <a:off x="444600" y="542880"/>
            <a:ext cx="11212920" cy="5288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1" lang="en-US" sz="3200" spc="-72" strike="noStrike">
                <a:solidFill>
                  <a:schemeClr val="lt1"/>
                </a:solidFill>
                <a:latin typeface="Arial"/>
              </a:rPr>
              <a:t>Click to edit Master title style</a:t>
            </a:r>
            <a:endParaRPr b="0" lang="en-US" sz="3200" spc="-1" strike="noStrike">
              <a:solidFill>
                <a:srgbClr val="000000"/>
              </a:solidFill>
              <a:latin typeface="Arial"/>
            </a:endParaRPr>
          </a:p>
        </p:txBody>
      </p:sp>
      <p:grpSp>
        <p:nvGrpSpPr>
          <p:cNvPr id="125" name="Group 11"/>
          <p:cNvGrpSpPr/>
          <p:nvPr/>
        </p:nvGrpSpPr>
        <p:grpSpPr>
          <a:xfrm>
            <a:off x="336600" y="-377640"/>
            <a:ext cx="862200" cy="756000"/>
            <a:chOff x="336600" y="-377640"/>
            <a:chExt cx="862200" cy="756000"/>
          </a:xfrm>
        </p:grpSpPr>
        <p:sp>
          <p:nvSpPr>
            <p:cNvPr id="126"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27"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grpSp>
        <p:nvGrpSpPr>
          <p:cNvPr id="128" name="Group 14"/>
          <p:cNvGrpSpPr/>
          <p:nvPr/>
        </p:nvGrpSpPr>
        <p:grpSpPr>
          <a:xfrm>
            <a:off x="0" y="1355760"/>
            <a:ext cx="12191040" cy="4845240"/>
            <a:chOff x="0" y="1355760"/>
            <a:chExt cx="12191040" cy="4845240"/>
          </a:xfrm>
        </p:grpSpPr>
        <p:sp>
          <p:nvSpPr>
            <p:cNvPr id="129"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30"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sp>
        <p:nvSpPr>
          <p:cNvPr id="131"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32" name="Slide Number Placeholder 4"/>
          <p:cNvSpPr/>
          <p:nvPr/>
        </p:nvSpPr>
        <p:spPr>
          <a:xfrm>
            <a:off x="11252160" y="6315120"/>
            <a:ext cx="405360" cy="363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fld id="{D555F5AF-AE5A-42C3-BB74-5C1B81CF9629}" type="slidenum">
              <a:rPr b="0" lang="en-US" sz="1000" spc="-1" strike="noStrike">
                <a:solidFill>
                  <a:schemeClr val="lt1"/>
                </a:solidFill>
                <a:latin typeface="Trade Gothic LT Pro"/>
              </a:rPr>
              <a:t>&lt;number&gt;</a:t>
            </a:fld>
            <a:endParaRPr b="0" lang="en-US" sz="1000" spc="-1" strike="noStrike">
              <a:solidFill>
                <a:srgbClr val="000000"/>
              </a:solidFill>
              <a:latin typeface="Arial"/>
            </a:endParaRPr>
          </a:p>
        </p:txBody>
      </p:sp>
      <p:sp>
        <p:nvSpPr>
          <p:cNvPr id="1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34"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solidFill>
      </p:bgPr>
    </p:bg>
    <p:spTree>
      <p:nvGrpSpPr>
        <p:cNvPr id="1" name=""/>
        <p:cNvGrpSpPr/>
        <p:nvPr/>
      </p:nvGrpSpPr>
      <p:grpSpPr>
        <a:xfrm>
          <a:off x="0" y="0"/>
          <a:ext cx="0" cy="0"/>
          <a:chOff x="0" y="0"/>
          <a:chExt cx="0" cy="0"/>
        </a:xfrm>
      </p:grpSpPr>
      <p:sp>
        <p:nvSpPr>
          <p:cNvPr id="171"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72"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73"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74" name="Freeform: Shape 11"/>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75" name="Freeform: Shape 7"/>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76" name="Title 1"/>
          <p:cNvSpPr/>
          <p:nvPr/>
        </p:nvSpPr>
        <p:spPr>
          <a:xfrm>
            <a:off x="444600" y="542880"/>
            <a:ext cx="11212920" cy="5288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1" lang="en-US" sz="3200" spc="-72" strike="noStrike">
                <a:solidFill>
                  <a:schemeClr val="lt1"/>
                </a:solidFill>
                <a:latin typeface="Arial"/>
              </a:rPr>
              <a:t>Click to edit Master title style</a:t>
            </a:r>
            <a:endParaRPr b="0" lang="en-US" sz="3200" spc="-1" strike="noStrike">
              <a:solidFill>
                <a:srgbClr val="000000"/>
              </a:solidFill>
              <a:latin typeface="Arial"/>
            </a:endParaRPr>
          </a:p>
        </p:txBody>
      </p:sp>
      <p:grpSp>
        <p:nvGrpSpPr>
          <p:cNvPr id="177" name="Group 11"/>
          <p:cNvGrpSpPr/>
          <p:nvPr/>
        </p:nvGrpSpPr>
        <p:grpSpPr>
          <a:xfrm>
            <a:off x="336600" y="-377640"/>
            <a:ext cx="862200" cy="756000"/>
            <a:chOff x="336600" y="-377640"/>
            <a:chExt cx="862200" cy="756000"/>
          </a:xfrm>
        </p:grpSpPr>
        <p:sp>
          <p:nvSpPr>
            <p:cNvPr id="178"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79"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grpSp>
        <p:nvGrpSpPr>
          <p:cNvPr id="180" name="Group 14"/>
          <p:cNvGrpSpPr/>
          <p:nvPr/>
        </p:nvGrpSpPr>
        <p:grpSpPr>
          <a:xfrm>
            <a:off x="0" y="1355760"/>
            <a:ext cx="12191040" cy="4845240"/>
            <a:chOff x="0" y="1355760"/>
            <a:chExt cx="12191040" cy="4845240"/>
          </a:xfrm>
        </p:grpSpPr>
        <p:sp>
          <p:nvSpPr>
            <p:cNvPr id="181"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82"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sp>
        <p:nvSpPr>
          <p:cNvPr id="183"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84" name="Slide Number Placeholder 4"/>
          <p:cNvSpPr/>
          <p:nvPr/>
        </p:nvSpPr>
        <p:spPr>
          <a:xfrm>
            <a:off x="11252160" y="6315120"/>
            <a:ext cx="405360" cy="363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fld id="{A529F8B9-773A-46FE-B829-78D28B224D72}" type="slidenum">
              <a:rPr b="0" lang="en-US" sz="1000" spc="-1" strike="noStrike">
                <a:solidFill>
                  <a:schemeClr val="lt1"/>
                </a:solidFill>
                <a:latin typeface="Trade Gothic LT Pro"/>
              </a:rPr>
              <a:t>&lt;number&gt;</a:t>
            </a:fld>
            <a:endParaRPr b="0" lang="en-US" sz="1000" spc="-1" strike="noStrike">
              <a:solidFill>
                <a:srgbClr val="000000"/>
              </a:solidFill>
              <a:latin typeface="Arial"/>
            </a:endParaRPr>
          </a:p>
        </p:txBody>
      </p:sp>
      <p:sp>
        <p:nvSpPr>
          <p:cNvPr id="185"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86"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87"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88" name="Freeform: Shape 11"/>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89" name="Freeform: Shape 7"/>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nvGrpSpPr>
          <p:cNvPr id="190" name="Group 14"/>
          <p:cNvGrpSpPr/>
          <p:nvPr/>
        </p:nvGrpSpPr>
        <p:grpSpPr>
          <a:xfrm>
            <a:off x="336600" y="-377640"/>
            <a:ext cx="862200" cy="756000"/>
            <a:chOff x="336600" y="-377640"/>
            <a:chExt cx="862200" cy="756000"/>
          </a:xfrm>
        </p:grpSpPr>
        <p:sp>
          <p:nvSpPr>
            <p:cNvPr id="191"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92"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grpSp>
        <p:nvGrpSpPr>
          <p:cNvPr id="193" name="Group 5"/>
          <p:cNvGrpSpPr/>
          <p:nvPr/>
        </p:nvGrpSpPr>
        <p:grpSpPr>
          <a:xfrm>
            <a:off x="0" y="1355760"/>
            <a:ext cx="12191040" cy="4845240"/>
            <a:chOff x="0" y="1355760"/>
            <a:chExt cx="12191040" cy="4845240"/>
          </a:xfrm>
        </p:grpSpPr>
        <p:sp>
          <p:nvSpPr>
            <p:cNvPr id="194"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95"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sp>
        <p:nvSpPr>
          <p:cNvPr id="196"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97" name="PlaceHolder 1"/>
          <p:cNvSpPr>
            <a:spLocks noGrp="1"/>
          </p:cNvSpPr>
          <p:nvPr>
            <p:ph type="sldNum" idx="1"/>
          </p:nvPr>
        </p:nvSpPr>
        <p:spPr>
          <a:xfrm>
            <a:off x="11252160" y="6315120"/>
            <a:ext cx="405360" cy="363960"/>
          </a:xfrm>
          <a:prstGeom prst="rect">
            <a:avLst/>
          </a:prstGeom>
          <a:noFill/>
          <a:ln w="0">
            <a:noFill/>
          </a:ln>
        </p:spPr>
        <p:txBody>
          <a:bodyPr lIns="90000" rIns="90000" tIns="45000" bIns="45000" anchor="ctr">
            <a:noAutofit/>
          </a:bodyPr>
          <a:lstStyle>
            <a:lvl1pPr indent="0" algn="r" defTabSz="457200">
              <a:lnSpc>
                <a:spcPct val="100000"/>
              </a:lnSpc>
              <a:buNone/>
              <a:tabLst>
                <a:tab algn="l" pos="0"/>
              </a:tabLst>
              <a:defRPr b="0" lang="en-GB" sz="1000" spc="-1" strike="noStrike">
                <a:solidFill>
                  <a:schemeClr val="lt1">
                    <a:tint val="75000"/>
                  </a:schemeClr>
                </a:solidFill>
                <a:latin typeface="Trade Gothic LT Pro"/>
              </a:defRPr>
            </a:lvl1pPr>
          </a:lstStyle>
          <a:p>
            <a:pPr indent="0" algn="r" defTabSz="457200">
              <a:lnSpc>
                <a:spcPct val="100000"/>
              </a:lnSpc>
              <a:buNone/>
              <a:tabLst>
                <a:tab algn="l" pos="0"/>
              </a:tabLst>
            </a:pPr>
            <a:fld id="{E8E53B08-860E-49AB-9E13-0A2FC4207119}" type="slidenum">
              <a:rPr b="0" lang="en-GB" sz="1000" spc="-1" strike="noStrike">
                <a:solidFill>
                  <a:schemeClr val="lt1">
                    <a:tint val="75000"/>
                  </a:schemeClr>
                </a:solidFill>
                <a:latin typeface="Trade Gothic LT Pro"/>
              </a:rPr>
              <a:t>&lt;number&gt;</a:t>
            </a:fld>
            <a:endParaRPr b="0" lang="en-US" sz="1000" spc="-1" strike="noStrike">
              <a:solidFill>
                <a:srgbClr val="000000"/>
              </a:solidFill>
              <a:latin typeface="Times New Roman"/>
            </a:endParaRPr>
          </a:p>
        </p:txBody>
      </p:sp>
      <p:sp>
        <p:nvSpPr>
          <p:cNvPr id="198"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99"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solidFill>
      </p:bgPr>
    </p:bg>
    <p:spTree>
      <p:nvGrpSpPr>
        <p:cNvPr id="1" name=""/>
        <p:cNvGrpSpPr/>
        <p:nvPr/>
      </p:nvGrpSpPr>
      <p:grpSpPr>
        <a:xfrm>
          <a:off x="0" y="0"/>
          <a:ext cx="0" cy="0"/>
          <a:chOff x="0" y="0"/>
          <a:chExt cx="0" cy="0"/>
        </a:xfrm>
      </p:grpSpPr>
      <p:sp>
        <p:nvSpPr>
          <p:cNvPr id="236"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237"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238"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239" name="Freeform: Shape 11"/>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240" name="Freeform: Shape 7"/>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241" name="Title 1"/>
          <p:cNvSpPr/>
          <p:nvPr/>
        </p:nvSpPr>
        <p:spPr>
          <a:xfrm>
            <a:off x="444600" y="542880"/>
            <a:ext cx="11212920" cy="5288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1" lang="en-US" sz="3200" spc="-72" strike="noStrike">
                <a:solidFill>
                  <a:schemeClr val="lt1"/>
                </a:solidFill>
                <a:latin typeface="Arial"/>
              </a:rPr>
              <a:t>Click to edit Master title style</a:t>
            </a:r>
            <a:endParaRPr b="0" lang="en-US" sz="3200" spc="-1" strike="noStrike">
              <a:solidFill>
                <a:srgbClr val="000000"/>
              </a:solidFill>
              <a:latin typeface="Arial"/>
            </a:endParaRPr>
          </a:p>
        </p:txBody>
      </p:sp>
      <p:grpSp>
        <p:nvGrpSpPr>
          <p:cNvPr id="242" name="Group 11"/>
          <p:cNvGrpSpPr/>
          <p:nvPr/>
        </p:nvGrpSpPr>
        <p:grpSpPr>
          <a:xfrm>
            <a:off x="336600" y="-377640"/>
            <a:ext cx="862200" cy="756000"/>
            <a:chOff x="336600" y="-377640"/>
            <a:chExt cx="862200" cy="756000"/>
          </a:xfrm>
        </p:grpSpPr>
        <p:sp>
          <p:nvSpPr>
            <p:cNvPr id="243"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244"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grpSp>
        <p:nvGrpSpPr>
          <p:cNvPr id="245" name="Group 14"/>
          <p:cNvGrpSpPr/>
          <p:nvPr/>
        </p:nvGrpSpPr>
        <p:grpSpPr>
          <a:xfrm>
            <a:off x="0" y="1355760"/>
            <a:ext cx="12191040" cy="4845240"/>
            <a:chOff x="0" y="1355760"/>
            <a:chExt cx="12191040" cy="4845240"/>
          </a:xfrm>
        </p:grpSpPr>
        <p:sp>
          <p:nvSpPr>
            <p:cNvPr id="246"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247"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sp>
        <p:nvSpPr>
          <p:cNvPr id="248"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249" name="Slide Number Placeholder 4"/>
          <p:cNvSpPr/>
          <p:nvPr/>
        </p:nvSpPr>
        <p:spPr>
          <a:xfrm>
            <a:off x="11252160" y="6315120"/>
            <a:ext cx="405360" cy="363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fld id="{79EE30A5-4E24-43F3-842E-CDC0BA66BD13}" type="slidenum">
              <a:rPr b="0" lang="en-US" sz="1000" spc="-1" strike="noStrike">
                <a:solidFill>
                  <a:schemeClr val="lt1"/>
                </a:solidFill>
                <a:latin typeface="Trade Gothic LT Pro"/>
              </a:rPr>
              <a:t>&lt;number&gt;</a:t>
            </a:fld>
            <a:endParaRPr b="0" lang="en-US" sz="1000" spc="-1" strike="noStrike">
              <a:solidFill>
                <a:srgbClr val="000000"/>
              </a:solidFill>
              <a:latin typeface="Arial"/>
            </a:endParaRPr>
          </a:p>
        </p:txBody>
      </p:sp>
      <p:sp>
        <p:nvSpPr>
          <p:cNvPr id="250"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251"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252"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253" name="Freeform: Shape 11"/>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254" name="Freeform: Shape 7"/>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nvGrpSpPr>
          <p:cNvPr id="255" name="Group 14"/>
          <p:cNvGrpSpPr/>
          <p:nvPr/>
        </p:nvGrpSpPr>
        <p:grpSpPr>
          <a:xfrm>
            <a:off x="336600" y="-377640"/>
            <a:ext cx="862200" cy="756000"/>
            <a:chOff x="336600" y="-377640"/>
            <a:chExt cx="862200" cy="756000"/>
          </a:xfrm>
        </p:grpSpPr>
        <p:sp>
          <p:nvSpPr>
            <p:cNvPr id="256"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257"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grpSp>
        <p:nvGrpSpPr>
          <p:cNvPr id="258" name="Group 5"/>
          <p:cNvGrpSpPr/>
          <p:nvPr/>
        </p:nvGrpSpPr>
        <p:grpSpPr>
          <a:xfrm>
            <a:off x="0" y="1355760"/>
            <a:ext cx="12191040" cy="4845240"/>
            <a:chOff x="0" y="1355760"/>
            <a:chExt cx="12191040" cy="4845240"/>
          </a:xfrm>
        </p:grpSpPr>
        <p:sp>
          <p:nvSpPr>
            <p:cNvPr id="259"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260"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sp>
        <p:nvSpPr>
          <p:cNvPr id="261"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262" name="PlaceHolder 1"/>
          <p:cNvSpPr>
            <a:spLocks noGrp="1"/>
          </p:cNvSpPr>
          <p:nvPr>
            <p:ph type="sldNum" idx="2"/>
          </p:nvPr>
        </p:nvSpPr>
        <p:spPr>
          <a:xfrm>
            <a:off x="11252160" y="6315120"/>
            <a:ext cx="405360" cy="363960"/>
          </a:xfrm>
          <a:prstGeom prst="rect">
            <a:avLst/>
          </a:prstGeom>
          <a:noFill/>
          <a:ln w="0">
            <a:noFill/>
          </a:ln>
        </p:spPr>
        <p:txBody>
          <a:bodyPr lIns="90000" rIns="90000" tIns="45000" bIns="45000" anchor="ctr">
            <a:noAutofit/>
          </a:bodyPr>
          <a:lstStyle>
            <a:lvl1pPr indent="0" algn="r" defTabSz="457200">
              <a:lnSpc>
                <a:spcPct val="100000"/>
              </a:lnSpc>
              <a:buNone/>
              <a:tabLst>
                <a:tab algn="l" pos="0"/>
              </a:tabLst>
              <a:defRPr b="0" lang="en-GB" sz="1000" spc="-1" strike="noStrike">
                <a:solidFill>
                  <a:schemeClr val="lt1">
                    <a:tint val="75000"/>
                  </a:schemeClr>
                </a:solidFill>
                <a:latin typeface="Trade Gothic LT Pro"/>
              </a:defRPr>
            </a:lvl1pPr>
          </a:lstStyle>
          <a:p>
            <a:pPr indent="0" algn="r" defTabSz="457200">
              <a:lnSpc>
                <a:spcPct val="100000"/>
              </a:lnSpc>
              <a:buNone/>
              <a:tabLst>
                <a:tab algn="l" pos="0"/>
              </a:tabLst>
            </a:pPr>
            <a:fld id="{64571B4A-C013-4616-B484-59072A446F79}" type="slidenum">
              <a:rPr b="0" lang="en-GB" sz="1000" spc="-1" strike="noStrike">
                <a:solidFill>
                  <a:schemeClr val="lt1">
                    <a:tint val="75000"/>
                  </a:schemeClr>
                </a:solidFill>
                <a:latin typeface="Trade Gothic LT Pro"/>
              </a:rPr>
              <a:t>&lt;number&gt;</a:t>
            </a:fld>
            <a:endParaRPr b="0" lang="en-US" sz="1000" spc="-1" strike="noStrike">
              <a:solidFill>
                <a:srgbClr val="000000"/>
              </a:solidFill>
              <a:latin typeface="Times New Roman"/>
            </a:endParaRPr>
          </a:p>
        </p:txBody>
      </p:sp>
      <p:sp>
        <p:nvSpPr>
          <p:cNvPr id="263"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64"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solidFill>
      </p:bgPr>
    </p:bg>
    <p:spTree>
      <p:nvGrpSpPr>
        <p:cNvPr id="1" name=""/>
        <p:cNvGrpSpPr/>
        <p:nvPr/>
      </p:nvGrpSpPr>
      <p:grpSpPr>
        <a:xfrm>
          <a:off x="0" y="0"/>
          <a:ext cx="0" cy="0"/>
          <a:chOff x="0" y="0"/>
          <a:chExt cx="0" cy="0"/>
        </a:xfrm>
      </p:grpSpPr>
      <p:sp>
        <p:nvSpPr>
          <p:cNvPr id="301"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02"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03"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04" name="Freeform: Shape 11"/>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05" name="Freeform: Shape 7"/>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06" name="Title 1"/>
          <p:cNvSpPr/>
          <p:nvPr/>
        </p:nvSpPr>
        <p:spPr>
          <a:xfrm>
            <a:off x="444600" y="542880"/>
            <a:ext cx="11212920" cy="5288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1" lang="en-US" sz="3200" spc="-72" strike="noStrike">
                <a:solidFill>
                  <a:schemeClr val="lt1"/>
                </a:solidFill>
                <a:latin typeface="Arial"/>
              </a:rPr>
              <a:t>Click to edit Master title style</a:t>
            </a:r>
            <a:endParaRPr b="0" lang="en-US" sz="3200" spc="-1" strike="noStrike">
              <a:solidFill>
                <a:srgbClr val="000000"/>
              </a:solidFill>
              <a:latin typeface="Arial"/>
            </a:endParaRPr>
          </a:p>
        </p:txBody>
      </p:sp>
      <p:grpSp>
        <p:nvGrpSpPr>
          <p:cNvPr id="307" name="Group 11"/>
          <p:cNvGrpSpPr/>
          <p:nvPr/>
        </p:nvGrpSpPr>
        <p:grpSpPr>
          <a:xfrm>
            <a:off x="336600" y="-377640"/>
            <a:ext cx="862200" cy="756000"/>
            <a:chOff x="336600" y="-377640"/>
            <a:chExt cx="862200" cy="756000"/>
          </a:xfrm>
        </p:grpSpPr>
        <p:sp>
          <p:nvSpPr>
            <p:cNvPr id="308"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09"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grpSp>
        <p:nvGrpSpPr>
          <p:cNvPr id="310" name="Group 14"/>
          <p:cNvGrpSpPr/>
          <p:nvPr/>
        </p:nvGrpSpPr>
        <p:grpSpPr>
          <a:xfrm>
            <a:off x="0" y="1355760"/>
            <a:ext cx="12191040" cy="4845240"/>
            <a:chOff x="0" y="1355760"/>
            <a:chExt cx="12191040" cy="4845240"/>
          </a:xfrm>
        </p:grpSpPr>
        <p:sp>
          <p:nvSpPr>
            <p:cNvPr id="311"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12"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sp>
        <p:nvSpPr>
          <p:cNvPr id="313"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14" name="Slide Number Placeholder 4"/>
          <p:cNvSpPr/>
          <p:nvPr/>
        </p:nvSpPr>
        <p:spPr>
          <a:xfrm>
            <a:off x="11252160" y="6315120"/>
            <a:ext cx="405360" cy="363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fld id="{4EA2E17C-3D64-4395-AEA9-459454E4FEAE}" type="slidenum">
              <a:rPr b="0" lang="en-US" sz="1000" spc="-1" strike="noStrike">
                <a:solidFill>
                  <a:schemeClr val="lt1"/>
                </a:solidFill>
                <a:latin typeface="Trade Gothic LT Pro"/>
              </a:rPr>
              <a:t>&lt;number&gt;</a:t>
            </a:fld>
            <a:endParaRPr b="0" lang="en-US" sz="1000" spc="-1" strike="noStrike">
              <a:solidFill>
                <a:srgbClr val="000000"/>
              </a:solidFill>
              <a:latin typeface="Arial"/>
            </a:endParaRPr>
          </a:p>
        </p:txBody>
      </p:sp>
      <p:sp>
        <p:nvSpPr>
          <p:cNvPr id="315"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16"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17"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18" name="Freeform: Shape 11"/>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19" name="Freeform: Shape 7"/>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nvGrpSpPr>
          <p:cNvPr id="320" name="Group 14"/>
          <p:cNvGrpSpPr/>
          <p:nvPr/>
        </p:nvGrpSpPr>
        <p:grpSpPr>
          <a:xfrm>
            <a:off x="336600" y="-377640"/>
            <a:ext cx="862200" cy="756000"/>
            <a:chOff x="336600" y="-377640"/>
            <a:chExt cx="862200" cy="756000"/>
          </a:xfrm>
        </p:grpSpPr>
        <p:sp>
          <p:nvSpPr>
            <p:cNvPr id="321"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22"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grpSp>
        <p:nvGrpSpPr>
          <p:cNvPr id="323" name="Group 5"/>
          <p:cNvGrpSpPr/>
          <p:nvPr/>
        </p:nvGrpSpPr>
        <p:grpSpPr>
          <a:xfrm>
            <a:off x="0" y="1355760"/>
            <a:ext cx="12191040" cy="4845240"/>
            <a:chOff x="0" y="1355760"/>
            <a:chExt cx="12191040" cy="4845240"/>
          </a:xfrm>
        </p:grpSpPr>
        <p:sp>
          <p:nvSpPr>
            <p:cNvPr id="324"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25"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sp>
        <p:nvSpPr>
          <p:cNvPr id="326"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27" name="PlaceHolder 1"/>
          <p:cNvSpPr>
            <a:spLocks noGrp="1"/>
          </p:cNvSpPr>
          <p:nvPr>
            <p:ph type="sldNum" idx="3"/>
          </p:nvPr>
        </p:nvSpPr>
        <p:spPr>
          <a:xfrm>
            <a:off x="11252160" y="6315120"/>
            <a:ext cx="405360" cy="363960"/>
          </a:xfrm>
          <a:prstGeom prst="rect">
            <a:avLst/>
          </a:prstGeom>
          <a:noFill/>
          <a:ln w="0">
            <a:noFill/>
          </a:ln>
        </p:spPr>
        <p:txBody>
          <a:bodyPr lIns="90000" rIns="90000" tIns="45000" bIns="45000" anchor="ctr">
            <a:noAutofit/>
          </a:bodyPr>
          <a:lstStyle>
            <a:lvl1pPr indent="0" algn="r" defTabSz="457200">
              <a:lnSpc>
                <a:spcPct val="100000"/>
              </a:lnSpc>
              <a:buNone/>
              <a:tabLst>
                <a:tab algn="l" pos="0"/>
              </a:tabLst>
              <a:defRPr b="0" lang="en-GB" sz="1000" spc="-1" strike="noStrike">
                <a:solidFill>
                  <a:schemeClr val="lt1">
                    <a:tint val="75000"/>
                  </a:schemeClr>
                </a:solidFill>
                <a:latin typeface="Trade Gothic LT Pro"/>
              </a:defRPr>
            </a:lvl1pPr>
          </a:lstStyle>
          <a:p>
            <a:pPr indent="0" algn="r" defTabSz="457200">
              <a:lnSpc>
                <a:spcPct val="100000"/>
              </a:lnSpc>
              <a:buNone/>
              <a:tabLst>
                <a:tab algn="l" pos="0"/>
              </a:tabLst>
            </a:pPr>
            <a:fld id="{EAD355BA-7DEC-4E0C-A986-852407C0A359}" type="slidenum">
              <a:rPr b="0" lang="en-GB" sz="1000" spc="-1" strike="noStrike">
                <a:solidFill>
                  <a:schemeClr val="lt1">
                    <a:tint val="75000"/>
                  </a:schemeClr>
                </a:solidFill>
                <a:latin typeface="Trade Gothic LT Pro"/>
              </a:rPr>
              <a:t>&lt;number&gt;</a:t>
            </a:fld>
            <a:endParaRPr b="0" lang="en-US" sz="1000" spc="-1" strike="noStrike">
              <a:solidFill>
                <a:srgbClr val="000000"/>
              </a:solidFill>
              <a:latin typeface="Times New Roman"/>
            </a:endParaRPr>
          </a:p>
        </p:txBody>
      </p:sp>
      <p:sp>
        <p:nvSpPr>
          <p:cNvPr id="328"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29"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solidFill>
      </p:bgPr>
    </p:bg>
    <p:spTree>
      <p:nvGrpSpPr>
        <p:cNvPr id="1" name=""/>
        <p:cNvGrpSpPr/>
        <p:nvPr/>
      </p:nvGrpSpPr>
      <p:grpSpPr>
        <a:xfrm>
          <a:off x="0" y="0"/>
          <a:ext cx="0" cy="0"/>
          <a:chOff x="0" y="0"/>
          <a:chExt cx="0" cy="0"/>
        </a:xfrm>
      </p:grpSpPr>
      <p:sp>
        <p:nvSpPr>
          <p:cNvPr id="366"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67"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68"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69" name="Freeform: Shape 11"/>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70" name="Freeform: Shape 7"/>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71" name="Title 1"/>
          <p:cNvSpPr/>
          <p:nvPr/>
        </p:nvSpPr>
        <p:spPr>
          <a:xfrm>
            <a:off x="444600" y="542880"/>
            <a:ext cx="11212920" cy="5288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1" lang="en-US" sz="3200" spc="-72" strike="noStrike">
                <a:solidFill>
                  <a:schemeClr val="lt1"/>
                </a:solidFill>
                <a:latin typeface="Arial"/>
              </a:rPr>
              <a:t>Click to edit Master title style</a:t>
            </a:r>
            <a:endParaRPr b="0" lang="en-US" sz="3200" spc="-1" strike="noStrike">
              <a:solidFill>
                <a:srgbClr val="000000"/>
              </a:solidFill>
              <a:latin typeface="Arial"/>
            </a:endParaRPr>
          </a:p>
        </p:txBody>
      </p:sp>
      <p:grpSp>
        <p:nvGrpSpPr>
          <p:cNvPr id="372" name="Group 11"/>
          <p:cNvGrpSpPr/>
          <p:nvPr/>
        </p:nvGrpSpPr>
        <p:grpSpPr>
          <a:xfrm>
            <a:off x="336600" y="-377640"/>
            <a:ext cx="862200" cy="756000"/>
            <a:chOff x="336600" y="-377640"/>
            <a:chExt cx="862200" cy="756000"/>
          </a:xfrm>
        </p:grpSpPr>
        <p:sp>
          <p:nvSpPr>
            <p:cNvPr id="373"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74"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grpSp>
        <p:nvGrpSpPr>
          <p:cNvPr id="375" name="Group 14"/>
          <p:cNvGrpSpPr/>
          <p:nvPr/>
        </p:nvGrpSpPr>
        <p:grpSpPr>
          <a:xfrm>
            <a:off x="0" y="1355760"/>
            <a:ext cx="12191040" cy="4845240"/>
            <a:chOff x="0" y="1355760"/>
            <a:chExt cx="12191040" cy="4845240"/>
          </a:xfrm>
        </p:grpSpPr>
        <p:sp>
          <p:nvSpPr>
            <p:cNvPr id="376"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77"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sp>
        <p:nvSpPr>
          <p:cNvPr id="378"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79" name="Slide Number Placeholder 4"/>
          <p:cNvSpPr/>
          <p:nvPr/>
        </p:nvSpPr>
        <p:spPr>
          <a:xfrm>
            <a:off x="11252160" y="6315120"/>
            <a:ext cx="405360" cy="363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fld id="{C7E45629-FE37-483B-8036-49270EFA55AC}" type="slidenum">
              <a:rPr b="0" lang="en-US" sz="1000" spc="-1" strike="noStrike">
                <a:solidFill>
                  <a:schemeClr val="lt1"/>
                </a:solidFill>
                <a:latin typeface="Trade Gothic LT Pro"/>
              </a:rPr>
              <a:t>&lt;number&gt;</a:t>
            </a:fld>
            <a:endParaRPr b="0" lang="en-US" sz="1000" spc="-1" strike="noStrike">
              <a:solidFill>
                <a:srgbClr val="000000"/>
              </a:solidFill>
              <a:latin typeface="Arial"/>
            </a:endParaRPr>
          </a:p>
        </p:txBody>
      </p:sp>
      <p:sp>
        <p:nvSpPr>
          <p:cNvPr id="380"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81"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82" name="Freeform: Shape 7"/>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nvGrpSpPr>
          <p:cNvPr id="383" name="Group 14"/>
          <p:cNvGrpSpPr/>
          <p:nvPr/>
        </p:nvGrpSpPr>
        <p:grpSpPr>
          <a:xfrm>
            <a:off x="336600" y="-377640"/>
            <a:ext cx="862200" cy="756000"/>
            <a:chOff x="336600" y="-377640"/>
            <a:chExt cx="862200" cy="756000"/>
          </a:xfrm>
        </p:grpSpPr>
        <p:sp>
          <p:nvSpPr>
            <p:cNvPr id="384"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385"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sp>
        <p:nvSpPr>
          <p:cNvPr id="386" name="PlaceHolder 1"/>
          <p:cNvSpPr>
            <a:spLocks noGrp="1"/>
          </p:cNvSpPr>
          <p:nvPr>
            <p:ph type="sldNum" idx="4"/>
          </p:nvPr>
        </p:nvSpPr>
        <p:spPr>
          <a:xfrm>
            <a:off x="11252160" y="6315120"/>
            <a:ext cx="405360" cy="363960"/>
          </a:xfrm>
          <a:prstGeom prst="rect">
            <a:avLst/>
          </a:prstGeom>
          <a:noFill/>
          <a:ln w="0">
            <a:noFill/>
          </a:ln>
        </p:spPr>
        <p:txBody>
          <a:bodyPr lIns="90000" rIns="90000" tIns="45000" bIns="45000" anchor="ctr">
            <a:noAutofit/>
          </a:bodyPr>
          <a:lstStyle>
            <a:lvl1pPr indent="0" algn="r" defTabSz="457200">
              <a:lnSpc>
                <a:spcPct val="100000"/>
              </a:lnSpc>
              <a:buNone/>
              <a:tabLst>
                <a:tab algn="l" pos="0"/>
              </a:tabLst>
              <a:defRPr b="0" lang="en-GB" sz="1000" spc="-1" strike="noStrike">
                <a:solidFill>
                  <a:schemeClr val="lt1">
                    <a:tint val="75000"/>
                  </a:schemeClr>
                </a:solidFill>
                <a:latin typeface="Trade Gothic LT Pro"/>
              </a:defRPr>
            </a:lvl1pPr>
          </a:lstStyle>
          <a:p>
            <a:pPr indent="0" algn="r" defTabSz="457200">
              <a:lnSpc>
                <a:spcPct val="100000"/>
              </a:lnSpc>
              <a:buNone/>
              <a:tabLst>
                <a:tab algn="l" pos="0"/>
              </a:tabLst>
            </a:pPr>
            <a:fld id="{75751058-E3F0-4EE5-A00D-398E6065C060}" type="slidenum">
              <a:rPr b="0" lang="en-GB" sz="1000" spc="-1" strike="noStrike">
                <a:solidFill>
                  <a:schemeClr val="lt1">
                    <a:tint val="75000"/>
                  </a:schemeClr>
                </a:solidFill>
                <a:latin typeface="Trade Gothic LT Pro"/>
              </a:rPr>
              <a:t>&lt;number&gt;</a:t>
            </a:fld>
            <a:endParaRPr b="0" lang="en-US" sz="1000" spc="-1" strike="noStrike">
              <a:solidFill>
                <a:srgbClr val="000000"/>
              </a:solidFill>
              <a:latin typeface="Times New Roman"/>
            </a:endParaRPr>
          </a:p>
        </p:txBody>
      </p:sp>
      <p:sp>
        <p:nvSpPr>
          <p:cNvPr id="387"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88"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solidFill>
      </p:bgPr>
    </p:bg>
    <p:spTree>
      <p:nvGrpSpPr>
        <p:cNvPr id="1" name=""/>
        <p:cNvGrpSpPr/>
        <p:nvPr/>
      </p:nvGrpSpPr>
      <p:grpSpPr>
        <a:xfrm>
          <a:off x="0" y="0"/>
          <a:ext cx="0" cy="0"/>
          <a:chOff x="0" y="0"/>
          <a:chExt cx="0" cy="0"/>
        </a:xfrm>
      </p:grpSpPr>
      <p:sp>
        <p:nvSpPr>
          <p:cNvPr id="425"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426"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427"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428" name="Freeform: Shape 11"/>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429" name="Freeform: Shape 7"/>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430" name="Title 1"/>
          <p:cNvSpPr/>
          <p:nvPr/>
        </p:nvSpPr>
        <p:spPr>
          <a:xfrm>
            <a:off x="444600" y="542880"/>
            <a:ext cx="11212920" cy="5288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1" lang="en-US" sz="3200" spc="-72" strike="noStrike">
                <a:solidFill>
                  <a:schemeClr val="lt1"/>
                </a:solidFill>
                <a:latin typeface="Arial"/>
              </a:rPr>
              <a:t>Click to edit Master title style</a:t>
            </a:r>
            <a:endParaRPr b="0" lang="en-US" sz="3200" spc="-1" strike="noStrike">
              <a:solidFill>
                <a:srgbClr val="000000"/>
              </a:solidFill>
              <a:latin typeface="Arial"/>
            </a:endParaRPr>
          </a:p>
        </p:txBody>
      </p:sp>
      <p:grpSp>
        <p:nvGrpSpPr>
          <p:cNvPr id="431" name="Group 11"/>
          <p:cNvGrpSpPr/>
          <p:nvPr/>
        </p:nvGrpSpPr>
        <p:grpSpPr>
          <a:xfrm>
            <a:off x="336600" y="-377640"/>
            <a:ext cx="862200" cy="756000"/>
            <a:chOff x="336600" y="-377640"/>
            <a:chExt cx="862200" cy="756000"/>
          </a:xfrm>
        </p:grpSpPr>
        <p:sp>
          <p:nvSpPr>
            <p:cNvPr id="432"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433"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grpSp>
        <p:nvGrpSpPr>
          <p:cNvPr id="434" name="Group 14"/>
          <p:cNvGrpSpPr/>
          <p:nvPr/>
        </p:nvGrpSpPr>
        <p:grpSpPr>
          <a:xfrm>
            <a:off x="0" y="1355760"/>
            <a:ext cx="12191040" cy="4845240"/>
            <a:chOff x="0" y="1355760"/>
            <a:chExt cx="12191040" cy="4845240"/>
          </a:xfrm>
        </p:grpSpPr>
        <p:sp>
          <p:nvSpPr>
            <p:cNvPr id="435"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436"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sp>
        <p:nvSpPr>
          <p:cNvPr id="437"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438" name="Slide Number Placeholder 4"/>
          <p:cNvSpPr/>
          <p:nvPr/>
        </p:nvSpPr>
        <p:spPr>
          <a:xfrm>
            <a:off x="11252160" y="6315120"/>
            <a:ext cx="405360" cy="363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fld id="{9473266C-517E-4E0C-A78D-2A9CDC149335}" type="slidenum">
              <a:rPr b="0" lang="en-US" sz="1000" spc="-1" strike="noStrike">
                <a:solidFill>
                  <a:schemeClr val="lt1"/>
                </a:solidFill>
                <a:latin typeface="Trade Gothic LT Pro"/>
              </a:rPr>
              <a:t>&lt;number&gt;</a:t>
            </a:fld>
            <a:endParaRPr b="0" lang="en-US" sz="1000" spc="-1" strike="noStrike">
              <a:solidFill>
                <a:srgbClr val="000000"/>
              </a:solidFill>
              <a:latin typeface="Arial"/>
            </a:endParaRPr>
          </a:p>
        </p:txBody>
      </p:sp>
      <p:sp>
        <p:nvSpPr>
          <p:cNvPr id="439" name="Rectangle 10"/>
          <p:cNvSpPr/>
          <p:nvPr/>
        </p:nvSpPr>
        <p:spPr>
          <a:xfrm>
            <a:off x="0" y="0"/>
            <a:ext cx="12191040" cy="68832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440" name="Freeform: Shape 9"/>
          <p:cNvSpPr/>
          <p:nvPr/>
        </p:nvSpPr>
        <p:spPr>
          <a:xfrm>
            <a:off x="0" y="0"/>
            <a:ext cx="12191040" cy="6883200"/>
          </a:xfrm>
          <a:custGeom>
            <a:avLst/>
            <a:gdLst>
              <a:gd name="textAreaLeft" fmla="*/ 0 w 12191040"/>
              <a:gd name="textAreaRight" fmla="*/ 12192120 w 12191040"/>
              <a:gd name="textAreaTop" fmla="*/ 0 h 6883200"/>
              <a:gd name="textAreaBottom" fmla="*/ 6884280 h 688320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441"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442" name="Freeform: Shape 11"/>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443" name="Freeform: Shape 7"/>
          <p:cNvSpPr/>
          <p:nvPr/>
        </p:nvSpPr>
        <p:spPr>
          <a:xfrm flipV="1" rot="16200000">
            <a:off x="2665800" y="-266436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nvGrpSpPr>
          <p:cNvPr id="444" name="Group 14"/>
          <p:cNvGrpSpPr/>
          <p:nvPr/>
        </p:nvGrpSpPr>
        <p:grpSpPr>
          <a:xfrm>
            <a:off x="336600" y="-377640"/>
            <a:ext cx="862200" cy="756000"/>
            <a:chOff x="336600" y="-377640"/>
            <a:chExt cx="862200" cy="756000"/>
          </a:xfrm>
        </p:grpSpPr>
        <p:sp>
          <p:nvSpPr>
            <p:cNvPr id="445"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446"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grpSp>
        <p:nvGrpSpPr>
          <p:cNvPr id="447" name="Group 5"/>
          <p:cNvGrpSpPr/>
          <p:nvPr/>
        </p:nvGrpSpPr>
        <p:grpSpPr>
          <a:xfrm>
            <a:off x="0" y="1355760"/>
            <a:ext cx="12191040" cy="4845240"/>
            <a:chOff x="0" y="1355760"/>
            <a:chExt cx="12191040" cy="4845240"/>
          </a:xfrm>
        </p:grpSpPr>
        <p:sp>
          <p:nvSpPr>
            <p:cNvPr id="448"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449"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sp>
        <p:nvSpPr>
          <p:cNvPr id="450"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451" name="PlaceHolder 1"/>
          <p:cNvSpPr>
            <a:spLocks noGrp="1"/>
          </p:cNvSpPr>
          <p:nvPr>
            <p:ph type="sldNum" idx="5"/>
          </p:nvPr>
        </p:nvSpPr>
        <p:spPr>
          <a:xfrm>
            <a:off x="11252160" y="6315120"/>
            <a:ext cx="405360" cy="363960"/>
          </a:xfrm>
          <a:prstGeom prst="rect">
            <a:avLst/>
          </a:prstGeom>
          <a:noFill/>
          <a:ln w="0">
            <a:noFill/>
          </a:ln>
        </p:spPr>
        <p:txBody>
          <a:bodyPr lIns="90000" rIns="90000" tIns="45000" bIns="45000" anchor="ctr">
            <a:noAutofit/>
          </a:bodyPr>
          <a:lstStyle>
            <a:lvl1pPr indent="0" algn="r" defTabSz="457200">
              <a:lnSpc>
                <a:spcPct val="100000"/>
              </a:lnSpc>
              <a:buNone/>
              <a:tabLst>
                <a:tab algn="l" pos="0"/>
              </a:tabLst>
              <a:defRPr b="0" lang="en-GB" sz="1000" spc="-1" strike="noStrike">
                <a:solidFill>
                  <a:schemeClr val="lt1">
                    <a:tint val="75000"/>
                  </a:schemeClr>
                </a:solidFill>
                <a:latin typeface="Trade Gothic LT Pro"/>
              </a:defRPr>
            </a:lvl1pPr>
          </a:lstStyle>
          <a:p>
            <a:pPr indent="0" algn="r" defTabSz="457200">
              <a:lnSpc>
                <a:spcPct val="100000"/>
              </a:lnSpc>
              <a:buNone/>
              <a:tabLst>
                <a:tab algn="l" pos="0"/>
              </a:tabLst>
            </a:pPr>
            <a:fld id="{4B3D0ACC-536A-4537-AE8D-41BD40131BFC}" type="slidenum">
              <a:rPr b="0" lang="en-GB" sz="1000" spc="-1" strike="noStrike">
                <a:solidFill>
                  <a:schemeClr val="lt1">
                    <a:tint val="75000"/>
                  </a:schemeClr>
                </a:solidFill>
                <a:latin typeface="Trade Gothic LT Pro"/>
              </a:rPr>
              <a:t>&lt;number&gt;</a:t>
            </a:fld>
            <a:endParaRPr b="0" lang="en-US" sz="1000" spc="-1" strike="noStrike">
              <a:solidFill>
                <a:srgbClr val="000000"/>
              </a:solidFill>
              <a:latin typeface="Times New Roman"/>
            </a:endParaRPr>
          </a:p>
        </p:txBody>
      </p:sp>
      <p:sp>
        <p:nvSpPr>
          <p:cNvPr id="452"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53"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90" name="Rectangle 4"/>
          <p:cNvSpPr/>
          <p:nvPr/>
        </p:nvSpPr>
        <p:spPr>
          <a:xfrm>
            <a:off x="0" y="0"/>
            <a:ext cx="12191040" cy="68569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491" name="Freeform: Shape 9"/>
          <p:cNvSpPr/>
          <p:nvPr/>
        </p:nvSpPr>
        <p:spPr>
          <a:xfrm>
            <a:off x="0" y="0"/>
            <a:ext cx="12191040" cy="6856920"/>
          </a:xfrm>
          <a:custGeom>
            <a:avLst/>
            <a:gdLst>
              <a:gd name="textAreaLeft" fmla="*/ 0 w 12191040"/>
              <a:gd name="textAreaRight" fmla="*/ 12192120 w 12191040"/>
              <a:gd name="textAreaTop" fmla="*/ 0 h 6856920"/>
              <a:gd name="textAreaBottom" fmla="*/ 6858000 h 6856920"/>
            </a:gdLst>
            <a:ah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492" name="Freeform: Shape 17"/>
          <p:cNvSpPr/>
          <p:nvPr/>
        </p:nvSpPr>
        <p:spPr>
          <a:xfrm flipV="1" rot="16200000">
            <a:off x="2966040" y="-2364120"/>
            <a:ext cx="6861600" cy="11590560"/>
          </a:xfrm>
          <a:custGeom>
            <a:avLst/>
            <a:gdLst>
              <a:gd name="textAreaLeft" fmla="*/ 0 w 6861600"/>
              <a:gd name="textAreaRight" fmla="*/ 6862680 w 6861600"/>
              <a:gd name="textAreaTop" fmla="*/ 720 h 11590560"/>
              <a:gd name="textAreaBottom" fmla="*/ 11592360 h 11590560"/>
            </a:gdLst>
            <a:ah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493" name="Freeform: Shape 11"/>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494" name="Freeform: Shape 7"/>
          <p:cNvSpPr/>
          <p:nvPr/>
        </p:nvSpPr>
        <p:spPr>
          <a:xfrm flipV="1" rot="16200000">
            <a:off x="2665800" y="-2669040"/>
            <a:ext cx="6861600" cy="12191040"/>
          </a:xfrm>
          <a:custGeom>
            <a:avLst/>
            <a:gdLst>
              <a:gd name="textAreaLeft" fmla="*/ 0 w 6861600"/>
              <a:gd name="textAreaRight" fmla="*/ 6862680 w 6861600"/>
              <a:gd name="textAreaTop" fmla="*/ 720 h 12191040"/>
              <a:gd name="textAreaBottom" fmla="*/ 12192840 h 12191040"/>
            </a:gdLst>
            <a:ah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495" name="Title 1"/>
          <p:cNvSpPr/>
          <p:nvPr/>
        </p:nvSpPr>
        <p:spPr>
          <a:xfrm>
            <a:off x="444600" y="542880"/>
            <a:ext cx="11212920" cy="528840"/>
          </a:xfrm>
          <a:prstGeom prst="rect">
            <a:avLst/>
          </a:prstGeom>
          <a:noFill/>
          <a:ln w="0">
            <a:noFill/>
          </a:ln>
        </p:spPr>
        <p:style>
          <a:lnRef idx="0"/>
          <a:fillRef idx="0"/>
          <a:effectRef idx="0"/>
          <a:fontRef idx="minor"/>
        </p:style>
        <p:txBody>
          <a:bodyPr lIns="90000" rIns="90000" tIns="45000" bIns="45000" anchor="t">
            <a:spAutoFit/>
          </a:bodyPr>
          <a:p>
            <a:pPr defTabSz="914400">
              <a:lnSpc>
                <a:spcPct val="90000"/>
              </a:lnSpc>
            </a:pPr>
            <a:r>
              <a:rPr b="1" lang="en-US" sz="3200" spc="-72" strike="noStrike">
                <a:solidFill>
                  <a:schemeClr val="lt1"/>
                </a:solidFill>
                <a:latin typeface="Arial"/>
              </a:rPr>
              <a:t>Click to edit Master title style</a:t>
            </a:r>
            <a:endParaRPr b="0" lang="en-US" sz="3200" spc="-1" strike="noStrike">
              <a:solidFill>
                <a:srgbClr val="000000"/>
              </a:solidFill>
              <a:latin typeface="Arial"/>
            </a:endParaRPr>
          </a:p>
        </p:txBody>
      </p:sp>
      <p:grpSp>
        <p:nvGrpSpPr>
          <p:cNvPr id="496" name="Group 11"/>
          <p:cNvGrpSpPr/>
          <p:nvPr/>
        </p:nvGrpSpPr>
        <p:grpSpPr>
          <a:xfrm>
            <a:off x="336600" y="-377640"/>
            <a:ext cx="862200" cy="756000"/>
            <a:chOff x="336600" y="-377640"/>
            <a:chExt cx="862200" cy="756000"/>
          </a:xfrm>
        </p:grpSpPr>
        <p:sp>
          <p:nvSpPr>
            <p:cNvPr id="497" name="Freeform: Shape 15"/>
            <p:cNvSpPr/>
            <p:nvPr/>
          </p:nvSpPr>
          <p:spPr>
            <a:xfrm rot="18900000">
              <a:off x="553320" y="-266760"/>
              <a:ext cx="534600" cy="534600"/>
            </a:xfrm>
            <a:custGeom>
              <a:avLst/>
              <a:gdLst>
                <a:gd name="textAreaLeft" fmla="*/ 0 w 534600"/>
                <a:gd name="textAreaRight" fmla="*/ 535680 w 534600"/>
                <a:gd name="textAreaTop" fmla="*/ 0 h 534600"/>
                <a:gd name="textAreaBottom" fmla="*/ 535680 h 534600"/>
              </a:gdLst>
              <a:ah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498" name="Freeform: Shape 16"/>
            <p:cNvSpPr/>
            <p:nvPr/>
          </p:nvSpPr>
          <p:spPr>
            <a:xfrm flipH="1" rot="2700000">
              <a:off x="443520" y="-257760"/>
              <a:ext cx="516600" cy="516960"/>
            </a:xfrm>
            <a:custGeom>
              <a:avLst/>
              <a:gdLst>
                <a:gd name="textAreaLeft" fmla="*/ -360 w 516600"/>
                <a:gd name="textAreaRight" fmla="*/ 517320 w 516600"/>
                <a:gd name="textAreaTop" fmla="*/ 0 h 516960"/>
                <a:gd name="textAreaBottom" fmla="*/ 518040 h 516960"/>
              </a:gdLst>
              <a:ah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grpSp>
        <p:nvGrpSpPr>
          <p:cNvPr id="499" name="Group 14"/>
          <p:cNvGrpSpPr/>
          <p:nvPr/>
        </p:nvGrpSpPr>
        <p:grpSpPr>
          <a:xfrm>
            <a:off x="0" y="1355760"/>
            <a:ext cx="12191040" cy="4845240"/>
            <a:chOff x="0" y="1355760"/>
            <a:chExt cx="12191040" cy="4845240"/>
          </a:xfrm>
        </p:grpSpPr>
        <p:sp>
          <p:nvSpPr>
            <p:cNvPr id="500" name="Rectangle: Single Corner Snipped 18"/>
            <p:cNvSpPr/>
            <p:nvPr/>
          </p:nvSpPr>
          <p:spPr>
            <a:xfrm flipV="1">
              <a:off x="0" y="1355040"/>
              <a:ext cx="12191040" cy="484524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numCol="1" spcCol="0" horzOverflow="overflow"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501" name="Rectangle: Single Corner Snipped 2"/>
            <p:cNvSpPr/>
            <p:nvPr/>
          </p:nvSpPr>
          <p:spPr>
            <a:xfrm flipV="1">
              <a:off x="0" y="1355040"/>
              <a:ext cx="12191040" cy="484524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sp>
        <p:nvSpPr>
          <p:cNvPr id="502" name="Freeform: Shape 23"/>
          <p:cNvSpPr/>
          <p:nvPr/>
        </p:nvSpPr>
        <p:spPr>
          <a:xfrm flipH="1">
            <a:off x="10780920" y="5448240"/>
            <a:ext cx="1408680" cy="1408680"/>
          </a:xfrm>
          <a:custGeom>
            <a:avLst/>
            <a:gdLst>
              <a:gd name="textAreaLeft" fmla="*/ -720 w 1408680"/>
              <a:gd name="textAreaRight" fmla="*/ 1409040 w 1408680"/>
              <a:gd name="textAreaTop" fmla="*/ 0 h 1408680"/>
              <a:gd name="textAreaBottom" fmla="*/ 1409760 h 1408680"/>
            </a:gdLst>
            <a:ah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503" name="Slide Number Placeholder 4"/>
          <p:cNvSpPr/>
          <p:nvPr/>
        </p:nvSpPr>
        <p:spPr>
          <a:xfrm>
            <a:off x="11252160" y="6315120"/>
            <a:ext cx="405360" cy="363960"/>
          </a:xfrm>
          <a:prstGeom prst="rect">
            <a:avLst/>
          </a:prstGeom>
          <a:noFill/>
          <a:ln w="0">
            <a:noFill/>
          </a:ln>
        </p:spPr>
        <p:style>
          <a:lnRef idx="0"/>
          <a:fillRef idx="0"/>
          <a:effectRef idx="0"/>
          <a:fontRef idx="minor"/>
        </p:style>
        <p:txBody>
          <a:bodyPr lIns="90000" rIns="90000" tIns="45000" bIns="45000" anchor="t">
            <a:noAutofit/>
          </a:bodyPr>
          <a:p>
            <a:pPr defTabSz="914400">
              <a:lnSpc>
                <a:spcPct val="100000"/>
              </a:lnSpc>
            </a:pPr>
            <a:fld id="{DB77A0C0-25F9-4B97-9051-EE783DDD4CF3}" type="slidenum">
              <a:rPr b="0" lang="en-US" sz="1000" spc="-1" strike="noStrike">
                <a:solidFill>
                  <a:schemeClr val="lt1"/>
                </a:solidFill>
                <a:latin typeface="Trade Gothic LT Pro"/>
              </a:rPr>
              <a:t>&lt;number&gt;</a:t>
            </a:fld>
            <a:endParaRPr b="0" lang="en-US" sz="1000" spc="-1" strike="noStrike">
              <a:solidFill>
                <a:srgbClr val="000000"/>
              </a:solidFill>
              <a:latin typeface="Arial"/>
            </a:endParaRPr>
          </a:p>
        </p:txBody>
      </p:sp>
      <p:sp>
        <p:nvSpPr>
          <p:cNvPr id="5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05"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3.png"/><Relationship Id="rId3"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3.png"/><Relationship Id="rId3"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61.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205.xml"/>
</Relationships>
</file>

<file path=ppt/slides/_rels/slide1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205.xml"/>
</Relationships>
</file>

<file path=ppt/slides/_rels/slide18.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19.png"/><Relationship Id="rId3" Type="http://schemas.openxmlformats.org/officeDocument/2006/relationships/slideLayout" Target="../slideLayouts/slideLayout205.xml"/>
</Relationships>
</file>

<file path=ppt/slides/_rels/slide19.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19.png"/><Relationship Id="rId3" Type="http://schemas.openxmlformats.org/officeDocument/2006/relationships/slideLayout" Target="../slideLayouts/slideLayout205.xml"/>
</Relationships>
</file>

<file path=ppt/slides/_rels/slide2.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4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2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4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7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3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85.xml"/>
</Relationships>
</file>

<file path=ppt/slides/_rels/slide3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hyperlink" Target="http://www.free-powerpoint-templates-design.com/" TargetMode="External"/><Relationship Id="rId5" Type="http://schemas.openxmlformats.org/officeDocument/2006/relationships/slideLayout" Target="../slideLayouts/slideLayout97.xml"/>
</Relationships>
</file>

<file path=ppt/slides/_rels/slide34.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109.xml"/><Relationship Id="rId5"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33.xml"/>
</Relationships>
</file>

<file path=ppt/slides/_rels/slide37.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slideLayout" Target="../slideLayouts/slideLayout145.xml"/>
</Relationships>
</file>

<file path=ppt/slides/_rels/slide38.xml.rels><?xml version="1.0" encoding="UTF-8"?>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microsoft.com/office/2007/relationships/diagramDrawing" Target="../diagrams/drawing2.xml"/><Relationship Id="rId6" Type="http://schemas.openxmlformats.org/officeDocument/2006/relationships/slideLayout" Target="../slideLayouts/slideLayout157.xml"/>
</Relationships>
</file>

<file path=ppt/slides/_rels/slide39.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37.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43.xml"/>
</Relationships>
</file>

<file path=ppt/slides/_rels/slide40.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image" Target="../media/image40.png"/><Relationship Id="rId3" Type="http://schemas.openxmlformats.org/officeDocument/2006/relationships/slideLayout" Target="../slideLayouts/slideLayout121.xml"/>
</Relationships>
</file>

<file path=ppt/slides/_rels/slide42.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0.png"/><Relationship Id="rId3" Type="http://schemas.openxmlformats.org/officeDocument/2006/relationships/image" Target="../media/image42.png"/><Relationship Id="rId4" Type="http://schemas.openxmlformats.org/officeDocument/2006/relationships/slideLayout" Target="../slideLayouts/slideLayout133.xml"/>
</Relationships>
</file>

<file path=ppt/slides/_rels/slide43.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slideLayout" Target="../slideLayouts/slideLayout145.xml"/>
</Relationships>
</file>

<file path=ppt/slides/_rels/slide44.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jpeg"/><Relationship Id="rId5" Type="http://schemas.openxmlformats.org/officeDocument/2006/relationships/image" Target="../media/image51.png"/><Relationship Id="rId6" Type="http://schemas.openxmlformats.org/officeDocument/2006/relationships/slideLayout" Target="../slideLayouts/slideLayout157.xml"/>
</Relationships>
</file>

<file path=ppt/slides/_rels/slide45.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45.xml"/>
</Relationships>
</file>

<file path=ppt/slides/_rels/slide46.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157.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4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43.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5" name="PlaceHolder 1"/>
          <p:cNvSpPr>
            <a:spLocks noGrp="1"/>
          </p:cNvSpPr>
          <p:nvPr>
            <p:ph type="title"/>
          </p:nvPr>
        </p:nvSpPr>
        <p:spPr>
          <a:xfrm>
            <a:off x="5014080" y="704160"/>
            <a:ext cx="6692040" cy="2574000"/>
          </a:xfrm>
          <a:prstGeom prst="rect">
            <a:avLst/>
          </a:prstGeom>
          <a:noFill/>
          <a:ln w="0">
            <a:noFill/>
          </a:ln>
        </p:spPr>
        <p:txBody>
          <a:bodyPr lIns="0" rIns="0" tIns="0" bIns="0" anchor="b">
            <a:noAutofit/>
          </a:bodyPr>
          <a:p>
            <a:pPr indent="0" algn="ctr" defTabSz="914400">
              <a:lnSpc>
                <a:spcPct val="90000"/>
              </a:lnSpc>
              <a:buNone/>
              <a:tabLst>
                <a:tab algn="l" pos="0"/>
              </a:tabLst>
            </a:pPr>
            <a:r>
              <a:rPr b="1" lang="en-GB" sz="6000" spc="-1" strike="noStrike">
                <a:solidFill>
                  <a:schemeClr val="accent3">
                    <a:lumMod val="20000"/>
                    <a:lumOff val="80000"/>
                  </a:schemeClr>
                </a:solidFill>
                <a:latin typeface="Calibri"/>
                <a:ea typeface="Calibri"/>
              </a:rPr>
              <a:t>Electronics and Embedded Systems Course</a:t>
            </a:r>
            <a:endParaRPr b="0" lang="en-US" sz="6000" spc="-1" strike="noStrike">
              <a:solidFill>
                <a:srgbClr val="000000"/>
              </a:solidFill>
              <a:latin typeface="Arial"/>
            </a:endParaRPr>
          </a:p>
        </p:txBody>
      </p:sp>
      <p:sp>
        <p:nvSpPr>
          <p:cNvPr id="1276" name="PlaceHolder 2"/>
          <p:cNvSpPr>
            <a:spLocks noGrp="1"/>
          </p:cNvSpPr>
          <p:nvPr>
            <p:ph type="subTitle"/>
          </p:nvPr>
        </p:nvSpPr>
        <p:spPr>
          <a:xfrm>
            <a:off x="3932640" y="5506560"/>
            <a:ext cx="6492240" cy="676800"/>
          </a:xfrm>
          <a:prstGeom prst="rect">
            <a:avLst/>
          </a:prstGeom>
          <a:noFill/>
          <a:ln w="0">
            <a:noFill/>
          </a:ln>
        </p:spPr>
        <p:txBody>
          <a:bodyPr lIns="0" rIns="0" tIns="0" bIns="0" anchor="t">
            <a:normAutofit/>
          </a:bodyPr>
          <a:p>
            <a:pPr indent="0" defTabSz="914400">
              <a:lnSpc>
                <a:spcPct val="90000"/>
              </a:lnSpc>
              <a:spcBef>
                <a:spcPts val="1001"/>
              </a:spcBef>
              <a:buNone/>
              <a:tabLst>
                <a:tab algn="l" pos="0"/>
              </a:tabLst>
            </a:pPr>
            <a:r>
              <a:rPr b="1" lang="en-GB" sz="3200" spc="293" strike="noStrike">
                <a:solidFill>
                  <a:schemeClr val="lt1">
                    <a:lumMod val="65000"/>
                  </a:schemeClr>
                </a:solidFill>
                <a:latin typeface="Calibri"/>
                <a:ea typeface="Calibri"/>
              </a:rPr>
              <a:t>Comprehensive Curriculum</a:t>
            </a:r>
            <a:endParaRPr b="0" lang="en-US" sz="3200" spc="-1" strike="noStrike">
              <a:solidFill>
                <a:srgbClr val="000000"/>
              </a:solidFill>
              <a:latin typeface="Arial"/>
            </a:endParaRPr>
          </a:p>
        </p:txBody>
      </p:sp>
      <p:sp>
        <p:nvSpPr>
          <p:cNvPr id="1277" name="Picture 4"/>
          <p:cNvSpPr/>
          <p:nvPr/>
        </p:nvSpPr>
        <p:spPr>
          <a:xfrm>
            <a:off x="2155680" y="675720"/>
            <a:ext cx="2685600" cy="2506680"/>
          </a:xfrm>
          <a:prstGeom prst="ellipse">
            <a:avLst/>
          </a:prstGeom>
          <a:blipFill rotWithShape="0">
            <a:blip r:embed="rId1"/>
            <a:srcRect/>
            <a:stretch/>
          </a:blipFill>
          <a:ln cap="rnd" w="63500">
            <a:solidFill>
              <a:srgbClr val="002060"/>
            </a:solidFill>
            <a:round/>
          </a:ln>
          <a:effectLst>
            <a:outerShdw blurRad="380880" dir="5400000" dist="291960" rotWithShape="0" sx="-80000" sy="-18000">
              <a:srgbClr val="000000">
                <a:alpha val="22000"/>
              </a:srgbClr>
            </a:outerShdw>
          </a:effectLst>
          <a:scene3d>
            <a:camera prst="orthographicFront"/>
            <a:lightRig dir="t" rig="contrasting">
              <a:rot lat="0" lon="0" rev="3000000"/>
            </a:lightRig>
          </a:scene3d>
          <a:sp3d contourW="7620">
            <a:bevelT w="95250" h="31750"/>
            <a:contourClr>
              <a:srgbClr val="333333"/>
            </a:contourClr>
          </a:sp3d>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3" name="Picture 3" descr="C:\Aamir Projects\IOT and Embedded System-Course\Suhail Preparation\Hardware Design and development\H-1.PNG"/>
          <p:cNvPicPr/>
          <p:nvPr/>
        </p:nvPicPr>
        <p:blipFill>
          <a:blip r:embed="rId1"/>
          <a:stretch/>
        </p:blipFill>
        <p:spPr>
          <a:xfrm>
            <a:off x="577800" y="1335960"/>
            <a:ext cx="10876320" cy="4916880"/>
          </a:xfrm>
          <a:prstGeom prst="rect">
            <a:avLst/>
          </a:prstGeom>
          <a:ln w="0">
            <a:noFill/>
          </a:ln>
        </p:spPr>
      </p:pic>
      <p:pic>
        <p:nvPicPr>
          <p:cNvPr id="1304" name="Picture 4" descr="C:\Aamir Projects\IOT and Embedded System-Course\Suhail Preparation\Hardware Design and development\Pic-What is IOT.PNG"/>
          <p:cNvPicPr/>
          <p:nvPr/>
        </p:nvPicPr>
        <p:blipFill>
          <a:blip r:embed="rId2"/>
          <a:stretch/>
        </p:blipFill>
        <p:spPr>
          <a:xfrm>
            <a:off x="6781680" y="180000"/>
            <a:ext cx="4875840" cy="913320"/>
          </a:xfrm>
          <a:prstGeom prst="rect">
            <a:avLst/>
          </a:prstGeom>
          <a:ln cap="sq" w="88900">
            <a:solidFill>
              <a:srgbClr val="47c3d3"/>
            </a:solidFill>
            <a:miter/>
          </a:ln>
          <a:effectLst>
            <a:innerShdw blurRad="76200">
              <a:srgbClr val="000000"/>
            </a:innerShdw>
          </a:effectLst>
        </p:spPr>
      </p:pic>
      <p:pic>
        <p:nvPicPr>
          <p:cNvPr id="1305" name="Picture 4" descr="C:\Aamir Projects\IOT and Embedded System-Course\Suhail Preparation\Hardware Design and development\IOT small logo.PNG"/>
          <p:cNvPicPr/>
          <p:nvPr/>
        </p:nvPicPr>
        <p:blipFill>
          <a:blip r:embed="rId3"/>
          <a:stretch/>
        </p:blipFill>
        <p:spPr>
          <a:xfrm>
            <a:off x="10299600" y="5343480"/>
            <a:ext cx="1053000" cy="827640"/>
          </a:xfrm>
          <a:prstGeom prst="rect">
            <a:avLst/>
          </a:prstGeom>
          <a:ln w="0">
            <a:noFill/>
          </a:ln>
        </p:spPr>
      </p:pic>
      <p:sp>
        <p:nvSpPr>
          <p:cNvPr id="1306" name="Rectangle 6"/>
          <p:cNvSpPr/>
          <p:nvPr/>
        </p:nvSpPr>
        <p:spPr>
          <a:xfrm>
            <a:off x="760320" y="1428840"/>
            <a:ext cx="7401240" cy="1912680"/>
          </a:xfrm>
          <a:prstGeom prst="rect">
            <a:avLst/>
          </a:prstGeom>
          <a:solidFill>
            <a:srgbClr val="006c6c"/>
          </a:solidFill>
          <a:ln>
            <a:solidFill>
              <a:srgbClr val="004a79"/>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307" name="TextBox 4"/>
          <p:cNvSpPr/>
          <p:nvPr/>
        </p:nvSpPr>
        <p:spPr>
          <a:xfrm>
            <a:off x="1406520" y="1357200"/>
            <a:ext cx="5942520" cy="17046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0" lang="en-US" sz="1800" spc="-1" strike="noStrike">
                <a:solidFill>
                  <a:schemeClr val="dk1"/>
                </a:solidFill>
                <a:latin typeface="Arial"/>
              </a:rPr>
              <a:t>                                       </a:t>
            </a:r>
            <a:endParaRPr b="0" lang="en-US" sz="1800" spc="-1" strike="noStrike">
              <a:solidFill>
                <a:srgbClr val="000000"/>
              </a:solidFill>
              <a:latin typeface="Arial"/>
            </a:endParaRPr>
          </a:p>
          <a:p>
            <a:pPr marL="285840" indent="-285840" defTabSz="457200">
              <a:lnSpc>
                <a:spcPct val="100000"/>
              </a:lnSpc>
              <a:buClr>
                <a:srgbClr val="ffffff"/>
              </a:buClr>
              <a:buFont typeface="Arial"/>
              <a:buChar char="•"/>
            </a:pPr>
            <a:r>
              <a:rPr b="0" lang="en-US" sz="2200" spc="-1" strike="noStrike">
                <a:solidFill>
                  <a:schemeClr val="lt1"/>
                </a:solidFill>
                <a:latin typeface="Arial"/>
              </a:rPr>
              <a:t>We use a lot of things in our daily life</a:t>
            </a:r>
            <a:endParaRPr b="0" lang="en-US" sz="2200" spc="-1" strike="noStrike">
              <a:solidFill>
                <a:srgbClr val="000000"/>
              </a:solidFill>
              <a:latin typeface="Arial"/>
            </a:endParaRPr>
          </a:p>
          <a:p>
            <a:pPr marL="285840" indent="-285840" defTabSz="457200">
              <a:lnSpc>
                <a:spcPct val="100000"/>
              </a:lnSpc>
              <a:buClr>
                <a:srgbClr val="ffffff"/>
              </a:buClr>
              <a:buFont typeface="Arial"/>
              <a:buChar char="•"/>
            </a:pPr>
            <a:r>
              <a:rPr b="0" lang="en-US" sz="2200" spc="-1" strike="noStrike">
                <a:solidFill>
                  <a:schemeClr val="lt1"/>
                </a:solidFill>
                <a:latin typeface="Arial"/>
              </a:rPr>
              <a:t>Most of those things are DUMB</a:t>
            </a:r>
            <a:endParaRPr b="0" lang="en-US" sz="2200" spc="-1" strike="noStrike">
              <a:solidFill>
                <a:srgbClr val="000000"/>
              </a:solidFill>
              <a:latin typeface="Arial"/>
            </a:endParaRPr>
          </a:p>
          <a:p>
            <a:pPr marL="285840" indent="-285840" defTabSz="457200">
              <a:lnSpc>
                <a:spcPct val="100000"/>
              </a:lnSpc>
              <a:buClr>
                <a:srgbClr val="ffffff"/>
              </a:buClr>
              <a:buFont typeface="Arial"/>
              <a:buChar char="•"/>
            </a:pPr>
            <a:r>
              <a:rPr b="0" lang="en-US" sz="2200" spc="-1" strike="noStrike">
                <a:solidFill>
                  <a:schemeClr val="lt1"/>
                </a:solidFill>
                <a:latin typeface="Arial"/>
              </a:rPr>
              <a:t>A central agent is needed</a:t>
            </a:r>
            <a:endParaRPr b="0" lang="en-US" sz="2200" spc="-1" strike="noStrike">
              <a:solidFill>
                <a:srgbClr val="000000"/>
              </a:solidFill>
              <a:latin typeface="Arial"/>
            </a:endParaRPr>
          </a:p>
          <a:p>
            <a:pPr marL="285840" indent="-285840" defTabSz="457200">
              <a:lnSpc>
                <a:spcPct val="100000"/>
              </a:lnSpc>
              <a:buClr>
                <a:srgbClr val="ffffff"/>
              </a:buClr>
              <a:buFont typeface="Arial"/>
              <a:buChar char="•"/>
            </a:pPr>
            <a:r>
              <a:rPr b="0" lang="en-US" sz="2200" spc="-1" strike="noStrike">
                <a:solidFill>
                  <a:schemeClr val="lt1"/>
                </a:solidFill>
                <a:latin typeface="Arial"/>
              </a:rPr>
              <a:t>IoT makes that’s possible</a:t>
            </a:r>
            <a:endParaRPr b="0" lang="en-US" sz="2200" spc="-1" strike="noStrike">
              <a:solidFill>
                <a:srgbClr val="000000"/>
              </a:solidFill>
              <a:latin typeface="Arial"/>
            </a:endParaRPr>
          </a:p>
        </p:txBody>
      </p:sp>
      <p:sp>
        <p:nvSpPr>
          <p:cNvPr id="1308" name="Rectangle 20"/>
          <p:cNvSpPr/>
          <p:nvPr/>
        </p:nvSpPr>
        <p:spPr>
          <a:xfrm>
            <a:off x="527760" y="631440"/>
            <a:ext cx="5485320" cy="460800"/>
          </a:xfrm>
          <a:prstGeom prst="rect">
            <a:avLst/>
          </a:prstGeom>
          <a:solidFill>
            <a:srgbClr val="0c4360"/>
          </a:solidFill>
          <a:ln>
            <a:solidFill>
              <a:srgbClr val="083147"/>
            </a:solidFill>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defTabSz="457200">
              <a:lnSpc>
                <a:spcPct val="100000"/>
              </a:lnSpc>
            </a:pPr>
            <a:r>
              <a:rPr b="0" lang="en-US" sz="2400" spc="-1" strike="noStrike">
                <a:solidFill>
                  <a:schemeClr val="lt1"/>
                </a:solidFill>
                <a:latin typeface="Arial"/>
              </a:rPr>
              <a:t>IoT SPRING’24</a:t>
            </a:r>
            <a:endParaRPr b="0" lang="en-US" sz="2400" spc="-1" strike="noStrike">
              <a:solidFill>
                <a:srgbClr val="ffffff"/>
              </a:solidFill>
              <a:latin typeface="Arial"/>
            </a:endParaRPr>
          </a:p>
        </p:txBody>
      </p:sp>
      <p:sp>
        <p:nvSpPr>
          <p:cNvPr id="2" name="PlaceHolder 1"/>
          <p:cNvSpPr>
            <a:spLocks noGrp="1"/>
          </p:cNvSpPr>
          <p:nvPr>
            <p:ph type="sldNum" idx="1"/>
          </p:nvPr>
        </p:nvSpPr>
        <p:spPr/>
        <p:txBody>
          <a:bodyPr/>
          <a:p>
            <a:fld id="{936816CA-3DB0-4925-8214-2BAA824E80DA}"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9" name="Picture 2" descr="C:\Aamir Projects\IOT and Embedded System-Course\Suhail Preparation\Hardware Design and development\H-3.PNG"/>
          <p:cNvPicPr/>
          <p:nvPr/>
        </p:nvPicPr>
        <p:blipFill>
          <a:blip r:embed="rId1"/>
          <a:stretch/>
        </p:blipFill>
        <p:spPr>
          <a:xfrm>
            <a:off x="704880" y="1104840"/>
            <a:ext cx="11171880" cy="5132880"/>
          </a:xfrm>
          <a:prstGeom prst="rect">
            <a:avLst/>
          </a:prstGeom>
          <a:ln w="0">
            <a:noFill/>
          </a:ln>
        </p:spPr>
      </p:pic>
      <p:pic>
        <p:nvPicPr>
          <p:cNvPr id="1310" name="Picture 3" descr="C:\Aamir Projects\IOT and Embedded System-Course\Suhail Preparation\Hardware Design and development\IOT small logo.PNG"/>
          <p:cNvPicPr/>
          <p:nvPr/>
        </p:nvPicPr>
        <p:blipFill>
          <a:blip r:embed="rId2"/>
          <a:stretch/>
        </p:blipFill>
        <p:spPr>
          <a:xfrm>
            <a:off x="10699920" y="5248440"/>
            <a:ext cx="1103760" cy="989640"/>
          </a:xfrm>
          <a:prstGeom prst="rect">
            <a:avLst/>
          </a:prstGeom>
          <a:ln w="0">
            <a:noFill/>
          </a:ln>
        </p:spPr>
      </p:pic>
      <p:sp>
        <p:nvSpPr>
          <p:cNvPr id="1311" name="Rectangle 3"/>
          <p:cNvSpPr/>
          <p:nvPr/>
        </p:nvSpPr>
        <p:spPr>
          <a:xfrm>
            <a:off x="728640" y="1171440"/>
            <a:ext cx="7099920" cy="1865880"/>
          </a:xfrm>
          <a:prstGeom prst="rect">
            <a:avLst/>
          </a:prstGeom>
          <a:solidFill>
            <a:srgbClr val="006c6c"/>
          </a:solidFill>
          <a:ln>
            <a:solidFill>
              <a:srgbClr val="004a79"/>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312" name="TextBox 4"/>
          <p:cNvSpPr/>
          <p:nvPr/>
        </p:nvSpPr>
        <p:spPr>
          <a:xfrm>
            <a:off x="933480" y="1104840"/>
            <a:ext cx="6838200" cy="176544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en-US" sz="2200" spc="-1" strike="noStrike">
                <a:solidFill>
                  <a:schemeClr val="lt1"/>
                </a:solidFill>
                <a:latin typeface="Arial"/>
              </a:rPr>
              <a:t>Remote monitoring of devices</a:t>
            </a:r>
            <a:endParaRPr b="0" lang="en-US" sz="2200" spc="-1" strike="noStrike">
              <a:solidFill>
                <a:srgbClr val="000000"/>
              </a:solidFill>
              <a:latin typeface="Arial"/>
            </a:endParaRPr>
          </a:p>
          <a:p>
            <a:pPr marL="285840" indent="-285840" defTabSz="457200">
              <a:lnSpc>
                <a:spcPct val="100000"/>
              </a:lnSpc>
              <a:buClr>
                <a:srgbClr val="ffffff"/>
              </a:buClr>
              <a:buFont typeface="Arial"/>
              <a:buChar char="•"/>
            </a:pPr>
            <a:r>
              <a:rPr b="0" lang="en-US" sz="2200" spc="-1" strike="noStrike">
                <a:solidFill>
                  <a:schemeClr val="lt1"/>
                </a:solidFill>
                <a:latin typeface="Arial"/>
              </a:rPr>
              <a:t>Makes life a bit easier &amp; more comfortable</a:t>
            </a:r>
            <a:endParaRPr b="0" lang="en-US" sz="2200" spc="-1" strike="noStrike">
              <a:solidFill>
                <a:srgbClr val="000000"/>
              </a:solidFill>
              <a:latin typeface="Arial"/>
            </a:endParaRPr>
          </a:p>
          <a:p>
            <a:pPr marL="285840" indent="-285840" defTabSz="457200">
              <a:lnSpc>
                <a:spcPct val="100000"/>
              </a:lnSpc>
              <a:buClr>
                <a:srgbClr val="ffffff"/>
              </a:buClr>
              <a:buFont typeface="Arial"/>
              <a:buChar char="•"/>
            </a:pPr>
            <a:r>
              <a:rPr b="0" lang="en-US" sz="2200" spc="-1" strike="noStrike">
                <a:solidFill>
                  <a:schemeClr val="lt1"/>
                </a:solidFill>
                <a:latin typeface="Arial"/>
              </a:rPr>
              <a:t>Allows for feedback loop.</a:t>
            </a:r>
            <a:endParaRPr b="0" lang="en-US" sz="2200" spc="-1" strike="noStrike">
              <a:solidFill>
                <a:srgbClr val="000000"/>
              </a:solidFill>
              <a:latin typeface="Arial"/>
            </a:endParaRPr>
          </a:p>
          <a:p>
            <a:pPr marL="285840" indent="-285840" defTabSz="457200">
              <a:lnSpc>
                <a:spcPct val="100000"/>
              </a:lnSpc>
              <a:buClr>
                <a:srgbClr val="ffffff"/>
              </a:buClr>
              <a:buFont typeface="Arial"/>
              <a:buChar char="•"/>
            </a:pPr>
            <a:r>
              <a:rPr b="0" lang="en-US" sz="2200" spc="-1" strike="noStrike">
                <a:solidFill>
                  <a:schemeClr val="lt1"/>
                </a:solidFill>
                <a:latin typeface="Arial"/>
              </a:rPr>
              <a:t>Improves energy efficiency.</a:t>
            </a:r>
            <a:endParaRPr b="0" lang="en-US" sz="2200" spc="-1" strike="noStrike">
              <a:solidFill>
                <a:srgbClr val="000000"/>
              </a:solidFill>
              <a:latin typeface="Arial"/>
            </a:endParaRPr>
          </a:p>
          <a:p>
            <a:pPr marL="285840" indent="-285840" defTabSz="457200">
              <a:lnSpc>
                <a:spcPct val="100000"/>
              </a:lnSpc>
              <a:buClr>
                <a:srgbClr val="ffffff"/>
              </a:buClr>
              <a:buFont typeface="Arial"/>
              <a:buChar char="•"/>
            </a:pPr>
            <a:r>
              <a:rPr b="0" lang="en-US" sz="2200" spc="-1" strike="noStrike">
                <a:solidFill>
                  <a:schemeClr val="lt1"/>
                </a:solidFill>
                <a:latin typeface="Arial"/>
              </a:rPr>
              <a:t>Timely service repair.</a:t>
            </a:r>
            <a:endParaRPr b="0" lang="en-US" sz="2200" spc="-1" strike="noStrike">
              <a:solidFill>
                <a:srgbClr val="000000"/>
              </a:solidFill>
              <a:latin typeface="Arial"/>
            </a:endParaRPr>
          </a:p>
        </p:txBody>
      </p:sp>
      <p:sp>
        <p:nvSpPr>
          <p:cNvPr id="1313" name="Rectangle 21"/>
          <p:cNvSpPr/>
          <p:nvPr/>
        </p:nvSpPr>
        <p:spPr>
          <a:xfrm>
            <a:off x="564120" y="522720"/>
            <a:ext cx="5485320" cy="460800"/>
          </a:xfrm>
          <a:prstGeom prst="rect">
            <a:avLst/>
          </a:prstGeom>
          <a:solidFill>
            <a:srgbClr val="0c4360"/>
          </a:solidFill>
          <a:ln>
            <a:solidFill>
              <a:srgbClr val="083147"/>
            </a:solidFill>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defTabSz="457200">
              <a:lnSpc>
                <a:spcPct val="100000"/>
              </a:lnSpc>
            </a:pPr>
            <a:r>
              <a:rPr b="0" lang="en-US" sz="2400" spc="-1" strike="noStrike">
                <a:solidFill>
                  <a:schemeClr val="lt1"/>
                </a:solidFill>
                <a:latin typeface="Arial"/>
              </a:rPr>
              <a:t>IoT SPRING’24</a:t>
            </a:r>
            <a:endParaRPr b="0" lang="en-US" sz="2400" spc="-1" strike="noStrike">
              <a:solidFill>
                <a:srgbClr val="ffffff"/>
              </a:solidFill>
              <a:latin typeface="Arial"/>
            </a:endParaRPr>
          </a:p>
        </p:txBody>
      </p:sp>
      <p:sp>
        <p:nvSpPr>
          <p:cNvPr id="1314" name=""/>
          <p:cNvSpPr/>
          <p:nvPr/>
        </p:nvSpPr>
        <p:spPr>
          <a:xfrm>
            <a:off x="8961840" y="326880"/>
            <a:ext cx="1095840" cy="58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500" spc="-1" strike="noStrike">
                <a:solidFill>
                  <a:schemeClr val="lt1"/>
                </a:solidFill>
                <a:latin typeface="Arial"/>
              </a:rPr>
              <a:t>USE</a:t>
            </a:r>
            <a:endParaRPr b="0" lang="en-US" sz="3500" spc="-1" strike="noStrike">
              <a:solidFill>
                <a:srgbClr val="000000"/>
              </a:solidFill>
              <a:latin typeface="Arial"/>
            </a:endParaRPr>
          </a:p>
        </p:txBody>
      </p:sp>
      <p:sp>
        <p:nvSpPr>
          <p:cNvPr id="2" name="PlaceHolder 1"/>
          <p:cNvSpPr>
            <a:spLocks noGrp="1"/>
          </p:cNvSpPr>
          <p:nvPr>
            <p:ph type="sldNum" idx="1"/>
          </p:nvPr>
        </p:nvSpPr>
        <p:spPr/>
        <p:txBody>
          <a:bodyPr/>
          <a:p>
            <a:fld id="{7F24FFF5-93C7-428F-9C55-9E1C8F5DAB3B}"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15" name="Picture 2" descr="C:\Aamir Projects\IOT and Embedded System-Course\Suhail Preparation\Hardware Design and development\H-4.PNG"/>
          <p:cNvPicPr/>
          <p:nvPr/>
        </p:nvPicPr>
        <p:blipFill>
          <a:blip r:embed="rId1"/>
          <a:stretch/>
        </p:blipFill>
        <p:spPr>
          <a:xfrm>
            <a:off x="237960" y="1037880"/>
            <a:ext cx="11529360" cy="5174280"/>
          </a:xfrm>
          <a:prstGeom prst="rect">
            <a:avLst/>
          </a:prstGeom>
          <a:ln w="0">
            <a:noFill/>
          </a:ln>
        </p:spPr>
      </p:pic>
      <p:pic>
        <p:nvPicPr>
          <p:cNvPr id="1316" name="Picture 3" descr="C:\Aamir Projects\IOT and Embedded System-Course\Suhail Preparation\Hardware Design and development\IOT small logo.PNG"/>
          <p:cNvPicPr/>
          <p:nvPr/>
        </p:nvPicPr>
        <p:blipFill>
          <a:blip r:embed="rId2"/>
          <a:stretch/>
        </p:blipFill>
        <p:spPr>
          <a:xfrm>
            <a:off x="10744200" y="5146200"/>
            <a:ext cx="913320" cy="1065600"/>
          </a:xfrm>
          <a:prstGeom prst="rect">
            <a:avLst/>
          </a:prstGeom>
          <a:ln w="0">
            <a:noFill/>
          </a:ln>
        </p:spPr>
      </p:pic>
      <p:sp>
        <p:nvSpPr>
          <p:cNvPr id="1317" name="Rectangle 3"/>
          <p:cNvSpPr/>
          <p:nvPr/>
        </p:nvSpPr>
        <p:spPr>
          <a:xfrm>
            <a:off x="324000" y="1114560"/>
            <a:ext cx="8123760" cy="2323080"/>
          </a:xfrm>
          <a:prstGeom prst="rect">
            <a:avLst/>
          </a:prstGeom>
          <a:solidFill>
            <a:srgbClr val="006c6c"/>
          </a:solidFill>
          <a:ln>
            <a:solidFill>
              <a:srgbClr val="004a79"/>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318" name="TextBox 4"/>
          <p:cNvSpPr/>
          <p:nvPr/>
        </p:nvSpPr>
        <p:spPr>
          <a:xfrm>
            <a:off x="876240" y="995400"/>
            <a:ext cx="5942520" cy="219240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2800" spc="-1" strike="noStrike">
                <a:solidFill>
                  <a:schemeClr val="lt1"/>
                </a:solidFill>
                <a:latin typeface="Arial"/>
              </a:rPr>
              <a:t>                         </a:t>
            </a:r>
            <a:endParaRPr b="0" lang="en-US" sz="2800" spc="-1" strike="noStrike">
              <a:solidFill>
                <a:srgbClr val="000000"/>
              </a:solidFill>
              <a:latin typeface="Arial"/>
            </a:endParaRPr>
          </a:p>
          <a:p>
            <a:pPr marL="285840" indent="-285840" defTabSz="457200">
              <a:lnSpc>
                <a:spcPct val="100000"/>
              </a:lnSpc>
              <a:buClr>
                <a:srgbClr val="ffffff"/>
              </a:buClr>
              <a:buFont typeface="Arial"/>
              <a:buChar char="•"/>
            </a:pPr>
            <a:r>
              <a:rPr b="0" lang="en-US" sz="2200" spc="-1" strike="noStrike">
                <a:solidFill>
                  <a:schemeClr val="lt1"/>
                </a:solidFill>
                <a:latin typeface="Arial"/>
              </a:rPr>
              <a:t>You are giving up control for comfort</a:t>
            </a:r>
            <a:endParaRPr b="0" lang="en-US" sz="2200" spc="-1" strike="noStrike">
              <a:solidFill>
                <a:srgbClr val="000000"/>
              </a:solidFill>
              <a:latin typeface="Arial"/>
            </a:endParaRPr>
          </a:p>
          <a:p>
            <a:pPr marL="285840" indent="-285840" defTabSz="457200">
              <a:lnSpc>
                <a:spcPct val="100000"/>
              </a:lnSpc>
              <a:buClr>
                <a:srgbClr val="ffffff"/>
              </a:buClr>
              <a:buFont typeface="Arial"/>
              <a:buChar char="•"/>
            </a:pPr>
            <a:r>
              <a:rPr b="0" lang="en-US" sz="2200" spc="-1" strike="noStrike">
                <a:solidFill>
                  <a:schemeClr val="lt1"/>
                </a:solidFill>
                <a:latin typeface="Arial"/>
              </a:rPr>
              <a:t>Complexity being the enemy of reliability</a:t>
            </a:r>
            <a:endParaRPr b="0" lang="en-US" sz="2200" spc="-1" strike="noStrike">
              <a:solidFill>
                <a:srgbClr val="000000"/>
              </a:solidFill>
              <a:latin typeface="Arial"/>
            </a:endParaRPr>
          </a:p>
          <a:p>
            <a:pPr marL="285840" indent="-285840" defTabSz="457200">
              <a:lnSpc>
                <a:spcPct val="100000"/>
              </a:lnSpc>
              <a:buClr>
                <a:srgbClr val="ffffff"/>
              </a:buClr>
              <a:buFont typeface="Arial"/>
              <a:buChar char="•"/>
            </a:pPr>
            <a:r>
              <a:rPr b="0" lang="en-US" sz="2200" spc="-1" strike="noStrike">
                <a:solidFill>
                  <a:schemeClr val="lt1"/>
                </a:solidFill>
                <a:latin typeface="Arial"/>
              </a:rPr>
              <a:t>More and dangerous points of failure</a:t>
            </a:r>
            <a:endParaRPr b="0" lang="en-US" sz="2200" spc="-1" strike="noStrike">
              <a:solidFill>
                <a:srgbClr val="000000"/>
              </a:solidFill>
              <a:latin typeface="Arial"/>
            </a:endParaRPr>
          </a:p>
          <a:p>
            <a:pPr marL="285840" indent="-285840" defTabSz="457200">
              <a:lnSpc>
                <a:spcPct val="100000"/>
              </a:lnSpc>
              <a:buClr>
                <a:srgbClr val="ffffff"/>
              </a:buClr>
              <a:buFont typeface="Arial"/>
              <a:buChar char="•"/>
            </a:pPr>
            <a:r>
              <a:rPr b="0" lang="en-US" sz="2200" spc="-1" strike="noStrike">
                <a:solidFill>
                  <a:schemeClr val="lt1"/>
                </a:solidFill>
                <a:latin typeface="Arial"/>
              </a:rPr>
              <a:t>Everything becoming obsolete</a:t>
            </a:r>
            <a:endParaRPr b="0" lang="en-US" sz="2200" spc="-1" strike="noStrike">
              <a:solidFill>
                <a:srgbClr val="000000"/>
              </a:solidFill>
              <a:latin typeface="Arial"/>
            </a:endParaRPr>
          </a:p>
          <a:p>
            <a:pPr marL="285840" indent="-285840" defTabSz="457200">
              <a:lnSpc>
                <a:spcPct val="100000"/>
              </a:lnSpc>
              <a:buClr>
                <a:srgbClr val="ffffff"/>
              </a:buClr>
              <a:buFont typeface="Arial"/>
              <a:buChar char="•"/>
            </a:pPr>
            <a:r>
              <a:rPr b="0" lang="en-US" sz="2200" spc="-1" strike="noStrike">
                <a:solidFill>
                  <a:schemeClr val="lt1"/>
                </a:solidFill>
                <a:latin typeface="Arial"/>
              </a:rPr>
              <a:t>Makes you more vulnerable to everything</a:t>
            </a:r>
            <a:endParaRPr b="0" lang="en-US" sz="2200" spc="-1" strike="noStrike">
              <a:solidFill>
                <a:srgbClr val="000000"/>
              </a:solidFill>
              <a:latin typeface="Arial"/>
            </a:endParaRPr>
          </a:p>
        </p:txBody>
      </p:sp>
      <p:sp>
        <p:nvSpPr>
          <p:cNvPr id="1319" name=""/>
          <p:cNvSpPr/>
          <p:nvPr/>
        </p:nvSpPr>
        <p:spPr>
          <a:xfrm>
            <a:off x="9372600" y="228600"/>
            <a:ext cx="1243800" cy="5868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3500" spc="-1" strike="noStrike">
                <a:solidFill>
                  <a:schemeClr val="lt1"/>
                </a:solidFill>
                <a:latin typeface="Arial"/>
              </a:rPr>
              <a:t>RISK</a:t>
            </a:r>
            <a:endParaRPr b="0" lang="en-US" sz="3500" spc="-1" strike="noStrike">
              <a:solidFill>
                <a:srgbClr val="000000"/>
              </a:solidFill>
              <a:latin typeface="Arial"/>
            </a:endParaRPr>
          </a:p>
        </p:txBody>
      </p:sp>
      <p:sp>
        <p:nvSpPr>
          <p:cNvPr id="1320" name="Rectangle 24"/>
          <p:cNvSpPr/>
          <p:nvPr/>
        </p:nvSpPr>
        <p:spPr>
          <a:xfrm>
            <a:off x="419040" y="432720"/>
            <a:ext cx="5485320" cy="460800"/>
          </a:xfrm>
          <a:prstGeom prst="rect">
            <a:avLst/>
          </a:prstGeom>
          <a:solidFill>
            <a:srgbClr val="0c4360"/>
          </a:solidFill>
          <a:ln>
            <a:solidFill>
              <a:srgbClr val="083147"/>
            </a:solidFill>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defTabSz="457200">
              <a:lnSpc>
                <a:spcPct val="100000"/>
              </a:lnSpc>
            </a:pPr>
            <a:r>
              <a:rPr b="0" lang="en-US" sz="2400" spc="-1" strike="noStrike">
                <a:solidFill>
                  <a:schemeClr val="lt1"/>
                </a:solidFill>
                <a:latin typeface="Arial"/>
              </a:rPr>
              <a:t>IoT SPRING’24</a:t>
            </a:r>
            <a:endParaRPr b="0" lang="en-US" sz="2400" spc="-1" strike="noStrike">
              <a:solidFill>
                <a:srgbClr val="ffffff"/>
              </a:solidFill>
              <a:latin typeface="Arial"/>
            </a:endParaRPr>
          </a:p>
        </p:txBody>
      </p:sp>
      <p:sp>
        <p:nvSpPr>
          <p:cNvPr id="2" name="PlaceHolder 1"/>
          <p:cNvSpPr>
            <a:spLocks noGrp="1"/>
          </p:cNvSpPr>
          <p:nvPr>
            <p:ph type="sldNum" idx="1"/>
          </p:nvPr>
        </p:nvSpPr>
        <p:spPr/>
        <p:txBody>
          <a:bodyPr/>
          <a:p>
            <a:fld id="{C8E2D5F2-DD94-469C-8C60-EC65D393E4D2}"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1" name="PlaceHolder 1"/>
          <p:cNvSpPr>
            <a:spLocks noGrp="1"/>
          </p:cNvSpPr>
          <p:nvPr>
            <p:ph type="title"/>
          </p:nvPr>
        </p:nvSpPr>
        <p:spPr>
          <a:xfrm>
            <a:off x="7772400" y="228600"/>
            <a:ext cx="4419000" cy="913680"/>
          </a:xfrm>
          <a:prstGeom prst="rect">
            <a:avLst/>
          </a:prstGeom>
          <a:noFill/>
          <a:ln w="0">
            <a:noFill/>
          </a:ln>
        </p:spPr>
        <p:txBody>
          <a:bodyPr lIns="90000" rIns="90000" tIns="45000" bIns="45000" anchor="t">
            <a:noAutofit/>
          </a:bodyPr>
          <a:p>
            <a:pPr indent="0" algn="ctr" defTabSz="914400">
              <a:lnSpc>
                <a:spcPct val="90000"/>
              </a:lnSpc>
              <a:buNone/>
              <a:tabLst>
                <a:tab algn="l" pos="0"/>
              </a:tabLst>
            </a:pPr>
            <a:r>
              <a:rPr b="1" lang="en-US" sz="2800" spc="-72" strike="noStrike">
                <a:solidFill>
                  <a:schemeClr val="lt1"/>
                </a:solidFill>
                <a:latin typeface="Ericsson Capital TT"/>
              </a:rPr>
              <a:t>Who invented IoT</a:t>
            </a:r>
            <a:endParaRPr b="0" lang="en-US" sz="2800" spc="-1" strike="noStrike">
              <a:solidFill>
                <a:srgbClr val="000000"/>
              </a:solidFill>
              <a:latin typeface="Arial"/>
            </a:endParaRPr>
          </a:p>
        </p:txBody>
      </p:sp>
      <p:sp>
        <p:nvSpPr>
          <p:cNvPr id="1322" name="PlaceHolder 2"/>
          <p:cNvSpPr>
            <a:spLocks noGrp="1"/>
          </p:cNvSpPr>
          <p:nvPr>
            <p:ph/>
          </p:nvPr>
        </p:nvSpPr>
        <p:spPr>
          <a:xfrm>
            <a:off x="847800" y="1724040"/>
            <a:ext cx="10562040" cy="2684880"/>
          </a:xfrm>
          <a:prstGeom prst="rect">
            <a:avLst/>
          </a:prstGeom>
          <a:noFill/>
          <a:ln w="0">
            <a:noFill/>
          </a:ln>
        </p:spPr>
        <p:txBody>
          <a:bodyPr lIns="90000" rIns="90000" tIns="45000" bIns="45000" anchor="t">
            <a:normAutofit/>
          </a:bodyPr>
          <a:p>
            <a:pPr marL="216000" indent="-216000" defTabSz="914400">
              <a:lnSpc>
                <a:spcPct val="90000"/>
              </a:lnSpc>
              <a:spcBef>
                <a:spcPts val="1001"/>
              </a:spcBef>
              <a:buClr>
                <a:srgbClr val="ffffff"/>
              </a:buClr>
              <a:buSzPct val="45000"/>
              <a:buFont typeface="Wingdings" charset="2"/>
              <a:buChar char=""/>
              <a:tabLst>
                <a:tab algn="l" pos="0"/>
              </a:tabLst>
            </a:pPr>
            <a:r>
              <a:rPr b="0" lang="en-US" sz="1700" spc="-1" strike="noStrike">
                <a:solidFill>
                  <a:schemeClr val="lt1"/>
                </a:solidFill>
                <a:latin typeface="Arial"/>
                <a:ea typeface="Microsoft YaHei"/>
              </a:rPr>
              <a:t>In 1999 Kevin Ashton invented the concept of the internet of things </a:t>
            </a:r>
            <a:endParaRPr b="0" lang="en-US" sz="1700" spc="-1" strike="noStrike">
              <a:solidFill>
                <a:srgbClr val="000000"/>
              </a:solidFill>
              <a:latin typeface="Arial"/>
            </a:endParaRPr>
          </a:p>
          <a:p>
            <a:pPr marL="216000" indent="-216000" defTabSz="914400">
              <a:lnSpc>
                <a:spcPct val="90000"/>
              </a:lnSpc>
              <a:spcBef>
                <a:spcPts val="1001"/>
              </a:spcBef>
              <a:buClr>
                <a:srgbClr val="ffffff"/>
              </a:buClr>
              <a:buSzPct val="45000"/>
              <a:buFont typeface="Wingdings" charset="2"/>
              <a:buChar char=""/>
              <a:tabLst>
                <a:tab algn="l" pos="0"/>
              </a:tabLst>
            </a:pPr>
            <a:r>
              <a:rPr b="0" lang="en-US" sz="1700" spc="-1" strike="noStrike">
                <a:solidFill>
                  <a:schemeClr val="lt1"/>
                </a:solidFill>
                <a:latin typeface="Arial"/>
                <a:ea typeface="Microsoft YaHei"/>
              </a:rPr>
              <a:t>The number of IoT devices available has grown from zero to around 27 billion.</a:t>
            </a:r>
            <a:endParaRPr b="0" lang="en-US" sz="1700" spc="-1" strike="noStrike">
              <a:solidFill>
                <a:srgbClr val="000000"/>
              </a:solidFill>
              <a:latin typeface="Arial"/>
            </a:endParaRPr>
          </a:p>
          <a:p>
            <a:pPr marL="216000" indent="-216000" defTabSz="914400">
              <a:lnSpc>
                <a:spcPct val="90000"/>
              </a:lnSpc>
              <a:spcBef>
                <a:spcPts val="1001"/>
              </a:spcBef>
              <a:buClr>
                <a:srgbClr val="ffffff"/>
              </a:buClr>
              <a:buSzPct val="45000"/>
              <a:buFont typeface="Wingdings" charset="2"/>
              <a:buChar char=""/>
              <a:tabLst>
                <a:tab algn="l" pos="0"/>
              </a:tabLst>
            </a:pPr>
            <a:r>
              <a:rPr b="0" lang="en-US" sz="1700" spc="-1" strike="noStrike">
                <a:solidFill>
                  <a:schemeClr val="lt1"/>
                </a:solidFill>
                <a:latin typeface="Arial"/>
                <a:ea typeface="Microsoft YaHei"/>
              </a:rPr>
              <a:t>Today, connectivity options include proprietary and cellular wireless transceivers that broadcast data to IoT devices a few feet or a few miles away and satellites that transmit data from orbit.</a:t>
            </a:r>
            <a:endParaRPr b="0" lang="en-US" sz="1700" spc="-1" strike="noStrike">
              <a:solidFill>
                <a:srgbClr val="000000"/>
              </a:solidFill>
              <a:latin typeface="Arial"/>
            </a:endParaRPr>
          </a:p>
        </p:txBody>
      </p:sp>
      <p:pic>
        <p:nvPicPr>
          <p:cNvPr id="1323" name="Picture 2" descr="C:\Aamir Projects\IOT and Embedded System-Course\Suhail Preparation\IOT and 5G technology\IOT and 5G use cases\Pic-Expected from IOT.PNG"/>
          <p:cNvPicPr/>
          <p:nvPr/>
        </p:nvPicPr>
        <p:blipFill>
          <a:blip r:embed="rId1"/>
          <a:stretch/>
        </p:blipFill>
        <p:spPr>
          <a:xfrm>
            <a:off x="923760" y="3267000"/>
            <a:ext cx="10486080" cy="2770560"/>
          </a:xfrm>
          <a:prstGeom prst="rect">
            <a:avLst/>
          </a:prstGeom>
          <a:ln cap="sq" w="88900">
            <a:solidFill>
              <a:srgbClr val="47c3d3"/>
            </a:solidFill>
            <a:miter/>
          </a:ln>
          <a:effectLst>
            <a:innerShdw blurRad="76200">
              <a:srgbClr val="000000"/>
            </a:innerShdw>
          </a:effectLst>
        </p:spPr>
      </p:pic>
      <p:sp>
        <p:nvSpPr>
          <p:cNvPr id="4" name="PlaceHolder 3"/>
          <p:cNvSpPr>
            <a:spLocks noGrp="1"/>
          </p:cNvSpPr>
          <p:nvPr>
            <p:ph type="sldNum" idx="1"/>
          </p:nvPr>
        </p:nvSpPr>
        <p:spPr/>
        <p:txBody>
          <a:bodyPr/>
          <a:p>
            <a:fld id="{03AE071D-B173-4674-A04B-1A36BECE9A68}"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4" name="PlaceHolder 1"/>
          <p:cNvSpPr>
            <a:spLocks noGrp="1"/>
          </p:cNvSpPr>
          <p:nvPr>
            <p:ph type="title"/>
          </p:nvPr>
        </p:nvSpPr>
        <p:spPr>
          <a:xfrm>
            <a:off x="933480" y="352440"/>
            <a:ext cx="8409600" cy="756000"/>
          </a:xfrm>
          <a:prstGeom prst="rect">
            <a:avLst/>
          </a:prstGeom>
          <a:noFill/>
          <a:ln w="0">
            <a:noFill/>
          </a:ln>
        </p:spPr>
        <p:txBody>
          <a:bodyPr lIns="90000" rIns="90000" tIns="45000" bIns="45000" anchor="t">
            <a:noAutofit/>
          </a:bodyPr>
          <a:p>
            <a:pPr indent="0" defTabSz="914400">
              <a:lnSpc>
                <a:spcPct val="90000"/>
              </a:lnSpc>
              <a:buNone/>
              <a:tabLst>
                <a:tab algn="l" pos="0"/>
              </a:tabLst>
            </a:pPr>
            <a:r>
              <a:rPr b="1" lang="en-US" sz="4800" spc="-72" strike="noStrike">
                <a:solidFill>
                  <a:schemeClr val="lt1"/>
                </a:solidFill>
                <a:latin typeface="Ericsson Capital TT"/>
              </a:rPr>
              <a:t>IoT Cycle</a:t>
            </a:r>
            <a:endParaRPr b="0" lang="en-US" sz="4800" spc="-1" strike="noStrike">
              <a:solidFill>
                <a:srgbClr val="000000"/>
              </a:solidFill>
              <a:latin typeface="Arial"/>
            </a:endParaRPr>
          </a:p>
        </p:txBody>
      </p:sp>
      <p:sp>
        <p:nvSpPr>
          <p:cNvPr id="1325" name="PlaceHolder 2"/>
          <p:cNvSpPr>
            <a:spLocks noGrp="1"/>
          </p:cNvSpPr>
          <p:nvPr>
            <p:ph type="sldNum" idx="16"/>
          </p:nvPr>
        </p:nvSpPr>
        <p:spPr>
          <a:xfrm>
            <a:off x="11252160" y="6315120"/>
            <a:ext cx="405360" cy="363960"/>
          </a:xfrm>
          <a:prstGeom prst="rect">
            <a:avLst/>
          </a:prstGeom>
          <a:noFill/>
          <a:ln w="0">
            <a:noFill/>
          </a:ln>
        </p:spPr>
        <p:txBody>
          <a:bodyPr lIns="90000" rIns="90000" tIns="45000" bIns="45000" anchor="ctr">
            <a:noAutofit/>
          </a:bodyPr>
          <a:lstStyle>
            <a:lvl1pPr indent="0" algn="r" defTabSz="457200">
              <a:lnSpc>
                <a:spcPct val="100000"/>
              </a:lnSpc>
              <a:buNone/>
              <a:tabLst>
                <a:tab algn="l" pos="0"/>
              </a:tabLst>
              <a:defRPr b="0" lang="en-US" sz="1000" spc="-1" strike="noStrike">
                <a:solidFill>
                  <a:schemeClr val="lt1">
                    <a:tint val="75000"/>
                  </a:schemeClr>
                </a:solidFill>
                <a:latin typeface="Trade Gothic LT Pro"/>
              </a:defRPr>
            </a:lvl1pPr>
          </a:lstStyle>
          <a:p>
            <a:pPr indent="0" algn="r" defTabSz="457200">
              <a:lnSpc>
                <a:spcPct val="100000"/>
              </a:lnSpc>
              <a:buNone/>
              <a:tabLst>
                <a:tab algn="l" pos="0"/>
              </a:tabLst>
            </a:pPr>
            <a:fld id="{FD8343F9-AC1C-4A86-A283-934293A50E78}" type="slidenum">
              <a:rPr b="0" lang="en-US" sz="1000" spc="-1" strike="noStrike">
                <a:solidFill>
                  <a:schemeClr val="lt1">
                    <a:tint val="75000"/>
                  </a:schemeClr>
                </a:solidFill>
                <a:latin typeface="Trade Gothic LT Pro"/>
              </a:rPr>
              <a:t>13</a:t>
            </a:fld>
            <a:endParaRPr b="0" lang="en-US" sz="1000" spc="-1" strike="noStrike">
              <a:solidFill>
                <a:srgbClr val="000000"/>
              </a:solidFill>
              <a:latin typeface="Times New Roman"/>
            </a:endParaRPr>
          </a:p>
        </p:txBody>
      </p:sp>
      <p:graphicFrame>
        <p:nvGraphicFramePr>
          <p:cNvPr id="1" name="Diagram1"/>
          <p:cNvGraphicFramePr/>
          <p:nvPr>
            <p:extLst>
              <p:ext uri="{D42A27DB-BD31-4B8C-83A1-F6EECF244321}">
                <p14:modId xmlns:p14="http://schemas.microsoft.com/office/powerpoint/2010/main" val="899476493"/>
              </p:ext>
            </p:extLst>
          </p:nvPr>
        </p:nvGraphicFramePr>
        <p:xfrm>
          <a:off x="3358080" y="1598040"/>
          <a:ext cx="5343120" cy="43912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326" name="TextBox 6"/>
          <p:cNvSpPr/>
          <p:nvPr/>
        </p:nvSpPr>
        <p:spPr>
          <a:xfrm>
            <a:off x="2034720" y="1721880"/>
            <a:ext cx="1299960" cy="45540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en-US" sz="2400" spc="-1" strike="noStrike">
                <a:solidFill>
                  <a:schemeClr val="lt1"/>
                </a:solidFill>
                <a:latin typeface="Arial"/>
              </a:rPr>
              <a:t>Devices</a:t>
            </a:r>
            <a:endParaRPr b="0" lang="en-US" sz="2400" spc="-1" strike="noStrike">
              <a:solidFill>
                <a:srgbClr val="000000"/>
              </a:solidFill>
              <a:latin typeface="Arial"/>
            </a:endParaRPr>
          </a:p>
        </p:txBody>
      </p:sp>
      <p:sp>
        <p:nvSpPr>
          <p:cNvPr id="1327" name="TextBox 7"/>
          <p:cNvSpPr/>
          <p:nvPr/>
        </p:nvSpPr>
        <p:spPr>
          <a:xfrm>
            <a:off x="8551800" y="1699200"/>
            <a:ext cx="2073240" cy="45540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en-US" sz="2400" spc="-1" strike="noStrike">
                <a:solidFill>
                  <a:schemeClr val="lt1"/>
                </a:solidFill>
                <a:latin typeface="Arial"/>
              </a:rPr>
              <a:t>Connectivity</a:t>
            </a:r>
            <a:endParaRPr b="0" lang="en-US" sz="2400" spc="-1" strike="noStrike">
              <a:solidFill>
                <a:srgbClr val="000000"/>
              </a:solidFill>
              <a:latin typeface="Arial"/>
            </a:endParaRPr>
          </a:p>
        </p:txBody>
      </p:sp>
      <p:sp>
        <p:nvSpPr>
          <p:cNvPr id="1328" name="TextBox 8"/>
          <p:cNvSpPr/>
          <p:nvPr/>
        </p:nvSpPr>
        <p:spPr>
          <a:xfrm>
            <a:off x="8686800" y="5040720"/>
            <a:ext cx="1547640" cy="821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en-US" sz="2400" spc="-1" strike="noStrike">
                <a:solidFill>
                  <a:schemeClr val="lt1"/>
                </a:solidFill>
                <a:latin typeface="Arial"/>
              </a:rPr>
              <a:t>Data Process</a:t>
            </a:r>
            <a:endParaRPr b="0" lang="en-US" sz="2400" spc="-1" strike="noStrike">
              <a:solidFill>
                <a:srgbClr val="000000"/>
              </a:solidFill>
              <a:latin typeface="Arial"/>
            </a:endParaRPr>
          </a:p>
        </p:txBody>
      </p:sp>
      <p:sp>
        <p:nvSpPr>
          <p:cNvPr id="1329" name="TextBox 9"/>
          <p:cNvSpPr/>
          <p:nvPr/>
        </p:nvSpPr>
        <p:spPr>
          <a:xfrm>
            <a:off x="1905120" y="5040720"/>
            <a:ext cx="1475640" cy="821160"/>
          </a:xfrm>
          <a:prstGeom prst="rect">
            <a:avLst/>
          </a:prstGeom>
          <a:noFill/>
          <a:ln w="0">
            <a:noFill/>
          </a:ln>
        </p:spPr>
        <p:style>
          <a:lnRef idx="0"/>
          <a:fillRef idx="0"/>
          <a:effectRef idx="0"/>
          <a:fontRef idx="minor"/>
        </p:style>
        <p:txBody>
          <a:bodyPr lIns="90000" rIns="90000" tIns="45000" bIns="45000" anchor="t">
            <a:spAutoFit/>
          </a:bodyPr>
          <a:p>
            <a:pPr algn="ctr" defTabSz="457200">
              <a:lnSpc>
                <a:spcPct val="100000"/>
              </a:lnSpc>
            </a:pPr>
            <a:r>
              <a:rPr b="0" lang="en-US" sz="2400" spc="-1" strike="noStrike">
                <a:solidFill>
                  <a:schemeClr val="lt1"/>
                </a:solidFill>
                <a:latin typeface="Arial"/>
              </a:rPr>
              <a:t>User Interface</a:t>
            </a:r>
            <a:endParaRPr b="0" lang="en-US" sz="2400" spc="-1" strike="noStrike">
              <a:solidFill>
                <a:srgbClr val="000000"/>
              </a:solidFill>
              <a:latin typeface="Arial"/>
            </a:endParaRPr>
          </a:p>
        </p:txBody>
      </p:sp>
      <p:sp>
        <p:nvSpPr>
          <p:cNvPr id="1330" name="Rectangle 3"/>
          <p:cNvSpPr/>
          <p:nvPr/>
        </p:nvSpPr>
        <p:spPr>
          <a:xfrm>
            <a:off x="5029200" y="2819520"/>
            <a:ext cx="1980000" cy="1919160"/>
          </a:xfrm>
          <a:prstGeom prst="rect">
            <a:avLst/>
          </a:prstGeom>
          <a:noFill/>
          <a:ln w="0">
            <a:noFill/>
          </a:ln>
        </p:spPr>
        <p:style>
          <a:lnRef idx="0"/>
          <a:fillRef idx="0"/>
          <a:effectRef idx="0"/>
          <a:fontRef idx="minor"/>
        </p:style>
        <p:txBody>
          <a:bodyPr lIns="90000" rIns="90000" tIns="45000" bIns="45000" anchor="t">
            <a:spAutoFit/>
          </a:bodyPr>
          <a:p>
            <a:pPr defTabSz="457200">
              <a:lnSpc>
                <a:spcPct val="100000"/>
              </a:lnSpc>
            </a:pPr>
            <a:r>
              <a:rPr b="1" lang="en-US" sz="2000" spc="-1" strike="noStrike">
                <a:solidFill>
                  <a:schemeClr val="lt1"/>
                </a:solidFill>
                <a:latin typeface="Arial"/>
              </a:rPr>
              <a:t>Any device</a:t>
            </a:r>
            <a:endParaRPr b="0" lang="en-US" sz="2000" spc="-1" strike="noStrike">
              <a:solidFill>
                <a:srgbClr val="000000"/>
              </a:solidFill>
              <a:latin typeface="Arial"/>
            </a:endParaRPr>
          </a:p>
          <a:p>
            <a:pPr defTabSz="457200">
              <a:lnSpc>
                <a:spcPct val="100000"/>
              </a:lnSpc>
            </a:pPr>
            <a:r>
              <a:rPr b="1" lang="en-US" sz="2000" spc="-1" strike="noStrike">
                <a:solidFill>
                  <a:schemeClr val="lt1"/>
                </a:solidFill>
                <a:latin typeface="Arial"/>
              </a:rPr>
              <a:t>Any body</a:t>
            </a:r>
            <a:endParaRPr b="0" lang="en-US" sz="2000" spc="-1" strike="noStrike">
              <a:solidFill>
                <a:srgbClr val="000000"/>
              </a:solidFill>
              <a:latin typeface="Arial"/>
            </a:endParaRPr>
          </a:p>
          <a:p>
            <a:pPr defTabSz="457200">
              <a:lnSpc>
                <a:spcPct val="100000"/>
              </a:lnSpc>
            </a:pPr>
            <a:r>
              <a:rPr b="1" lang="en-US" sz="2000" spc="-1" strike="noStrike">
                <a:solidFill>
                  <a:schemeClr val="lt1"/>
                </a:solidFill>
                <a:latin typeface="Arial"/>
              </a:rPr>
              <a:t>Any where</a:t>
            </a:r>
            <a:endParaRPr b="0" lang="en-US" sz="2000" spc="-1" strike="noStrike">
              <a:solidFill>
                <a:srgbClr val="000000"/>
              </a:solidFill>
              <a:latin typeface="Arial"/>
            </a:endParaRPr>
          </a:p>
          <a:p>
            <a:pPr defTabSz="457200">
              <a:lnSpc>
                <a:spcPct val="100000"/>
              </a:lnSpc>
            </a:pPr>
            <a:r>
              <a:rPr b="1" lang="en-US" sz="2000" spc="-1" strike="noStrike">
                <a:solidFill>
                  <a:schemeClr val="lt1"/>
                </a:solidFill>
                <a:latin typeface="Arial"/>
              </a:rPr>
              <a:t>Any Business</a:t>
            </a:r>
            <a:endParaRPr b="0" lang="en-US" sz="2000" spc="-1" strike="noStrike">
              <a:solidFill>
                <a:srgbClr val="000000"/>
              </a:solidFill>
              <a:latin typeface="Arial"/>
            </a:endParaRPr>
          </a:p>
          <a:p>
            <a:pPr defTabSz="457200">
              <a:lnSpc>
                <a:spcPct val="100000"/>
              </a:lnSpc>
            </a:pPr>
            <a:r>
              <a:rPr b="1" lang="en-US" sz="2000" spc="-1" strike="noStrike">
                <a:solidFill>
                  <a:schemeClr val="lt1"/>
                </a:solidFill>
                <a:latin typeface="Arial"/>
              </a:rPr>
              <a:t>Any Network</a:t>
            </a:r>
            <a:endParaRPr b="0" lang="en-US" sz="2000" spc="-1" strike="noStrike">
              <a:solidFill>
                <a:srgbClr val="000000"/>
              </a:solidFill>
              <a:latin typeface="Arial"/>
            </a:endParaRPr>
          </a:p>
          <a:p>
            <a:pPr defTabSz="457200">
              <a:lnSpc>
                <a:spcPct val="100000"/>
              </a:lnSpc>
            </a:pPr>
            <a:r>
              <a:rPr b="1" lang="en-US" sz="2000" spc="-1" strike="noStrike">
                <a:solidFill>
                  <a:schemeClr val="lt1"/>
                </a:solidFill>
                <a:latin typeface="Arial"/>
              </a:rPr>
              <a:t>Any time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1" name="PlaceHolder 1"/>
          <p:cNvSpPr>
            <a:spLocks noGrp="1"/>
          </p:cNvSpPr>
          <p:nvPr>
            <p:ph type="title"/>
          </p:nvPr>
        </p:nvSpPr>
        <p:spPr>
          <a:xfrm>
            <a:off x="985680" y="326160"/>
            <a:ext cx="5228280" cy="977760"/>
          </a:xfrm>
          <a:prstGeom prst="rect">
            <a:avLst/>
          </a:prstGeom>
          <a:noFill/>
          <a:ln w="0">
            <a:noFill/>
          </a:ln>
        </p:spPr>
        <p:txBody>
          <a:bodyPr lIns="90000" rIns="90000" tIns="45000" bIns="45000" anchor="t">
            <a:noAutofit/>
          </a:bodyPr>
          <a:p>
            <a:pPr indent="0" algn="ctr" defTabSz="914400">
              <a:lnSpc>
                <a:spcPct val="90000"/>
              </a:lnSpc>
              <a:buNone/>
              <a:tabLst>
                <a:tab algn="l" pos="0"/>
              </a:tabLst>
            </a:pPr>
            <a:r>
              <a:rPr b="1" lang="en-US" sz="3200" spc="-72" strike="noStrike">
                <a:solidFill>
                  <a:schemeClr val="lt1">
                    <a:lumMod val="95000"/>
                  </a:schemeClr>
                </a:solidFill>
                <a:latin typeface="Ericsson Capital TT"/>
              </a:rPr>
              <a:t>INTERNET OF THINGS INNOVATIVE EXAMPLES</a:t>
            </a:r>
            <a:endParaRPr b="0" lang="en-US" sz="3200" spc="-1" strike="noStrike">
              <a:solidFill>
                <a:srgbClr val="000000"/>
              </a:solidFill>
              <a:latin typeface="Arial"/>
            </a:endParaRPr>
          </a:p>
        </p:txBody>
      </p:sp>
      <p:pic>
        <p:nvPicPr>
          <p:cNvPr id="1332" name="Picture 2" descr="Examples of internet of things applications [79] | Download Scientific  Diagram"/>
          <p:cNvPicPr/>
          <p:nvPr/>
        </p:nvPicPr>
        <p:blipFill>
          <a:blip r:embed="rId1"/>
          <a:stretch/>
        </p:blipFill>
        <p:spPr>
          <a:xfrm>
            <a:off x="857160" y="1619280"/>
            <a:ext cx="10714680" cy="4380480"/>
          </a:xfrm>
          <a:prstGeom prst="rect">
            <a:avLst/>
          </a:prstGeom>
          <a:ln cap="sq" w="228600">
            <a:solidFill>
              <a:srgbClr val="63b7c6"/>
            </a:solidFill>
            <a:miter/>
          </a:ln>
          <a:effectLst>
            <a:innerShdw blurRad="76200">
              <a:srgbClr val="000000"/>
            </a:innerShdw>
          </a:effectLst>
        </p:spPr>
      </p:pic>
      <p:sp>
        <p:nvSpPr>
          <p:cNvPr id="3" name="PlaceHolder 2"/>
          <p:cNvSpPr>
            <a:spLocks noGrp="1"/>
          </p:cNvSpPr>
          <p:nvPr>
            <p:ph type="sldNum" idx="3"/>
          </p:nvPr>
        </p:nvSpPr>
        <p:spPr/>
        <p:txBody>
          <a:bodyPr/>
          <a:p>
            <a:fld id="{1183167C-36EE-49D2-BD4B-DE4DD056A951}"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3" name="PlaceHolder 1"/>
          <p:cNvSpPr>
            <a:spLocks noGrp="1"/>
          </p:cNvSpPr>
          <p:nvPr>
            <p:ph type="sldNum" idx="17"/>
          </p:nvPr>
        </p:nvSpPr>
        <p:spPr>
          <a:xfrm>
            <a:off x="11252160" y="6315120"/>
            <a:ext cx="405360" cy="363960"/>
          </a:xfrm>
          <a:prstGeom prst="rect">
            <a:avLst/>
          </a:prstGeom>
          <a:noFill/>
          <a:ln w="0">
            <a:noFill/>
          </a:ln>
        </p:spPr>
        <p:txBody>
          <a:bodyPr lIns="90000" rIns="90000" tIns="45000" bIns="45000" anchor="ctr">
            <a:noAutofit/>
          </a:bodyPr>
          <a:lstStyle>
            <a:lvl1pPr indent="0" algn="r" defTabSz="457200">
              <a:lnSpc>
                <a:spcPct val="100000"/>
              </a:lnSpc>
              <a:buNone/>
              <a:tabLst>
                <a:tab algn="l" pos="0"/>
              </a:tabLst>
              <a:defRPr b="0" lang="en-US" sz="1000" spc="-1" strike="noStrike">
                <a:solidFill>
                  <a:schemeClr val="lt1">
                    <a:tint val="75000"/>
                  </a:schemeClr>
                </a:solidFill>
                <a:latin typeface="Trade Gothic LT Pro"/>
              </a:defRPr>
            </a:lvl1pPr>
          </a:lstStyle>
          <a:p>
            <a:pPr indent="0" algn="r" defTabSz="457200">
              <a:lnSpc>
                <a:spcPct val="100000"/>
              </a:lnSpc>
              <a:buNone/>
              <a:tabLst>
                <a:tab algn="l" pos="0"/>
              </a:tabLst>
            </a:pPr>
            <a:fld id="{BEDE4353-C410-4821-A9B9-432491BB67CC}" type="slidenum">
              <a:rPr b="0" lang="en-US" sz="1000" spc="-1" strike="noStrike">
                <a:solidFill>
                  <a:schemeClr val="lt1">
                    <a:tint val="75000"/>
                  </a:schemeClr>
                </a:solidFill>
                <a:latin typeface="Trade Gothic LT Pro"/>
              </a:rPr>
              <a:t>13</a:t>
            </a:fld>
            <a:endParaRPr b="0" lang="en-US" sz="1000" spc="-1" strike="noStrike">
              <a:solidFill>
                <a:srgbClr val="000000"/>
              </a:solidFill>
              <a:latin typeface="Times New Roman"/>
            </a:endParaRPr>
          </a:p>
        </p:txBody>
      </p:sp>
      <p:sp>
        <p:nvSpPr>
          <p:cNvPr id="1334" name="PlaceHolder 2"/>
          <p:cNvSpPr>
            <a:spLocks noGrp="1"/>
          </p:cNvSpPr>
          <p:nvPr>
            <p:ph/>
          </p:nvPr>
        </p:nvSpPr>
        <p:spPr>
          <a:xfrm>
            <a:off x="343080" y="1517760"/>
            <a:ext cx="7390440" cy="4658040"/>
          </a:xfrm>
          <a:prstGeom prst="rect">
            <a:avLst/>
          </a:prstGeom>
          <a:noFill/>
          <a:ln w="0">
            <a:noFill/>
          </a:ln>
        </p:spPr>
        <p:txBody>
          <a:bodyPr lIns="90000" rIns="90000" tIns="45000" bIns="45000" anchor="t">
            <a:noAutofit/>
          </a:bodyPr>
          <a:p>
            <a:pPr indent="0" algn="just" defTabSz="914400">
              <a:lnSpc>
                <a:spcPct val="90000"/>
              </a:lnSpc>
              <a:spcBef>
                <a:spcPts val="1001"/>
              </a:spcBef>
              <a:buNone/>
              <a:tabLst>
                <a:tab algn="l" pos="0"/>
              </a:tabLst>
            </a:pPr>
            <a:r>
              <a:rPr b="1" lang="en-US" sz="1700" spc="-1" strike="noStrike">
                <a:solidFill>
                  <a:schemeClr val="lt1"/>
                </a:solidFill>
                <a:latin typeface="Arial"/>
              </a:rPr>
              <a:t>Smart Home Automation:</a:t>
            </a:r>
            <a:endParaRPr b="0" lang="en-US" sz="1700" spc="-1" strike="noStrike">
              <a:solidFill>
                <a:srgbClr val="000000"/>
              </a:solidFill>
              <a:latin typeface="Arial"/>
            </a:endParaRPr>
          </a:p>
          <a:p>
            <a:pPr marL="457200" indent="0" algn="just" defTabSz="914400">
              <a:lnSpc>
                <a:spcPct val="90000"/>
              </a:lnSpc>
              <a:spcBef>
                <a:spcPts val="499"/>
              </a:spcBef>
              <a:buNone/>
              <a:tabLst>
                <a:tab algn="l" pos="0"/>
              </a:tabLst>
            </a:pPr>
            <a:r>
              <a:rPr b="0" lang="en-US" sz="1700" spc="-1" strike="noStrike">
                <a:solidFill>
                  <a:schemeClr val="lt1"/>
                </a:solidFill>
                <a:latin typeface="Arial"/>
              </a:rPr>
              <a:t>IoT devices such as smart thermostats, lighting systems, security cameras, and connected appliances enable homeowners to automate and control various aspects of their homes remotely.</a:t>
            </a:r>
            <a:endParaRPr b="0" lang="en-US" sz="1700" spc="-1" strike="noStrike">
              <a:solidFill>
                <a:srgbClr val="000000"/>
              </a:solidFill>
              <a:latin typeface="Arial"/>
            </a:endParaRPr>
          </a:p>
          <a:p>
            <a:pPr marL="457200" indent="0" algn="just" defTabSz="914400">
              <a:lnSpc>
                <a:spcPct val="90000"/>
              </a:lnSpc>
              <a:spcBef>
                <a:spcPts val="1001"/>
              </a:spcBef>
              <a:buNone/>
              <a:tabLst>
                <a:tab algn="l" pos="0"/>
              </a:tabLst>
            </a:pPr>
            <a:r>
              <a:rPr b="1" lang="en-US" sz="1700" spc="-1" strike="noStrike">
                <a:solidFill>
                  <a:schemeClr val="lt1"/>
                </a:solidFill>
                <a:latin typeface="Arial"/>
              </a:rPr>
              <a:t>Healthcare Monitoring:</a:t>
            </a:r>
            <a:endParaRPr b="0" lang="en-US" sz="1700" spc="-1" strike="noStrike">
              <a:solidFill>
                <a:srgbClr val="000000"/>
              </a:solidFill>
              <a:latin typeface="Arial"/>
            </a:endParaRPr>
          </a:p>
          <a:p>
            <a:pPr marL="457200" indent="0" algn="just" defTabSz="914400">
              <a:lnSpc>
                <a:spcPct val="90000"/>
              </a:lnSpc>
              <a:spcBef>
                <a:spcPts val="499"/>
              </a:spcBef>
              <a:buNone/>
              <a:tabLst>
                <a:tab algn="l" pos="0"/>
              </a:tabLst>
            </a:pPr>
            <a:r>
              <a:rPr b="0" lang="en-US" sz="1700" spc="-1" strike="noStrike">
                <a:solidFill>
                  <a:schemeClr val="lt1"/>
                </a:solidFill>
                <a:latin typeface="Arial"/>
              </a:rPr>
              <a:t>Wearable devices equipped with sensors can monitor vital signs, track physical activity, and send real-time health data to healthcare professionals, providing timely insights and improving patient care.</a:t>
            </a:r>
            <a:endParaRPr b="0" lang="en-US" sz="1700" spc="-1" strike="noStrike">
              <a:solidFill>
                <a:srgbClr val="000000"/>
              </a:solidFill>
              <a:latin typeface="Arial"/>
            </a:endParaRPr>
          </a:p>
          <a:p>
            <a:pPr marL="457200" indent="0" algn="just" defTabSz="914400">
              <a:lnSpc>
                <a:spcPct val="90000"/>
              </a:lnSpc>
              <a:spcBef>
                <a:spcPts val="1001"/>
              </a:spcBef>
              <a:buNone/>
              <a:tabLst>
                <a:tab algn="l" pos="0"/>
              </a:tabLst>
            </a:pPr>
            <a:r>
              <a:rPr b="1" lang="en-US" sz="1700" spc="-1" strike="noStrike">
                <a:solidFill>
                  <a:schemeClr val="lt1"/>
                </a:solidFill>
                <a:latin typeface="Arial"/>
              </a:rPr>
              <a:t>Industrial Internet (Industry 4.0):</a:t>
            </a:r>
            <a:endParaRPr b="0" lang="en-US" sz="1700" spc="-1" strike="noStrike">
              <a:solidFill>
                <a:srgbClr val="000000"/>
              </a:solidFill>
              <a:latin typeface="Arial"/>
            </a:endParaRPr>
          </a:p>
          <a:p>
            <a:pPr marL="457200" indent="0" algn="just" defTabSz="914400">
              <a:lnSpc>
                <a:spcPct val="90000"/>
              </a:lnSpc>
              <a:spcBef>
                <a:spcPts val="499"/>
              </a:spcBef>
              <a:buNone/>
              <a:tabLst>
                <a:tab algn="l" pos="0"/>
              </a:tabLst>
            </a:pPr>
            <a:r>
              <a:rPr b="0" lang="en-US" sz="1700" spc="-1" strike="noStrike">
                <a:solidFill>
                  <a:schemeClr val="lt1"/>
                </a:solidFill>
                <a:latin typeface="Arial"/>
              </a:rPr>
              <a:t>IoT is extensively used in industries for predictive maintenance, asset tracking, and process optimization. Connected sensors on machines and equipment enable proactive maintenance, reducing downtime and improving efficiency.</a:t>
            </a:r>
            <a:endParaRPr b="0" lang="en-US" sz="1700" spc="-1" strike="noStrike">
              <a:solidFill>
                <a:srgbClr val="000000"/>
              </a:solidFill>
              <a:latin typeface="Arial"/>
            </a:endParaRPr>
          </a:p>
        </p:txBody>
      </p:sp>
      <p:sp>
        <p:nvSpPr>
          <p:cNvPr id="1335" name="Picture 5"/>
          <p:cNvSpPr/>
          <p:nvPr/>
        </p:nvSpPr>
        <p:spPr>
          <a:xfrm>
            <a:off x="8001000" y="1666800"/>
            <a:ext cx="3528000" cy="4113720"/>
          </a:xfrm>
          <a:prstGeom prst="ellipse">
            <a:avLst/>
          </a:prstGeom>
          <a:blipFill rotWithShape="0">
            <a:blip r:embed="rId1"/>
            <a:srcRect/>
            <a:stretch/>
          </a:blipFill>
          <a:ln cap="rnd" w="63500">
            <a:solidFill>
              <a:srgbClr val="63b7c6"/>
            </a:solidFill>
            <a:round/>
          </a:ln>
          <a:effectLst>
            <a:outerShdw blurRad="380880" dir="5400000" dist="291960" rotWithShape="0" sx="-80000" sy="-18000">
              <a:srgbClr val="000000">
                <a:alpha val="22000"/>
              </a:srgbClr>
            </a:outerShdw>
          </a:effectLst>
          <a:scene3d>
            <a:camera prst="orthographicFront"/>
            <a:lightRig dir="t" rig="contrasting">
              <a:rot lat="0" lon="0" rev="3000000"/>
            </a:lightRig>
          </a:scene3d>
          <a:sp3d contourW="7620">
            <a:bevelT w="95250" h="31750"/>
            <a:contourClr>
              <a:srgbClr val="333333"/>
            </a:contourClr>
          </a:sp3d>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nvGrpSpPr>
          <p:cNvPr id="1336" name="Diagram 2"/>
          <p:cNvGrpSpPr/>
          <p:nvPr/>
        </p:nvGrpSpPr>
        <p:grpSpPr>
          <a:xfrm>
            <a:off x="343080" y="341640"/>
            <a:ext cx="5254560" cy="862920"/>
            <a:chOff x="343080" y="341640"/>
            <a:chExt cx="5254560" cy="862920"/>
          </a:xfrm>
        </p:grpSpPr>
        <p:sp>
          <p:nvSpPr>
            <p:cNvPr id="1337" name=""/>
            <p:cNvSpPr/>
            <p:nvPr/>
          </p:nvSpPr>
          <p:spPr>
            <a:xfrm>
              <a:off x="343080" y="341640"/>
              <a:ext cx="5254560" cy="86220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38" name=""/>
            <p:cNvSpPr/>
            <p:nvPr/>
          </p:nvSpPr>
          <p:spPr>
            <a:xfrm rot="10800000">
              <a:off x="1439640" y="438120"/>
              <a:ext cx="3494520" cy="669600"/>
            </a:xfrm>
            <a:prstGeom prst="homePlate">
              <a:avLst>
                <a:gd name="adj" fmla="val 50000"/>
              </a:avLst>
            </a:prstGeom>
            <a:solidFill>
              <a:schemeClr val="accent2">
                <a:hueOff val="0"/>
                <a:satOff val="0"/>
                <a:lumOff val="0"/>
                <a:alphaOff val="0"/>
              </a:schemeClr>
            </a:solidFill>
            <a:ln>
              <a:solidFill>
                <a:srgbClr val="ffffff">
                  <a:hueOff val="0"/>
                  <a:satOff val="0"/>
                  <a:lumOff val="0"/>
                  <a:alphaOff val="0"/>
                </a:srgbClr>
              </a:solidFill>
            </a:ln>
          </p:spPr>
          <p:style>
            <a:lnRef idx="2"/>
            <a:fillRef idx="0"/>
            <a:effectRef idx="0"/>
            <a:fontRef idx="minor"/>
          </p:style>
          <p:txBody>
            <a:bodyPr numCol="1" spcCol="1440" lIns="380520" rIns="185040" tIns="99000" bIns="99000" anchor="ctr" rot="10800000">
              <a:noAutofit/>
            </a:bodyPr>
            <a:p>
              <a:pPr algn="ctr" defTabSz="1155600">
                <a:lnSpc>
                  <a:spcPct val="90000"/>
                </a:lnSpc>
                <a:spcAft>
                  <a:spcPts val="910"/>
                </a:spcAft>
              </a:pPr>
              <a:r>
                <a:rPr b="0" lang="en-US" sz="2600" spc="-1" strike="noStrike">
                  <a:solidFill>
                    <a:schemeClr val="lt1"/>
                  </a:solidFill>
                  <a:latin typeface="Arial"/>
                </a:rPr>
                <a:t>Applications of IoT</a:t>
              </a:r>
              <a:endParaRPr b="0" lang="en-US" sz="2600" spc="-1" strike="noStrike">
                <a:solidFill>
                  <a:srgbClr val="000000"/>
                </a:solidFill>
                <a:latin typeface="Arial"/>
              </a:endParaRPr>
            </a:p>
          </p:txBody>
        </p:sp>
        <p:sp>
          <p:nvSpPr>
            <p:cNvPr id="1339" name=""/>
            <p:cNvSpPr/>
            <p:nvPr/>
          </p:nvSpPr>
          <p:spPr>
            <a:xfrm>
              <a:off x="1007640" y="341640"/>
              <a:ext cx="862920" cy="862920"/>
            </a:xfrm>
            <a:prstGeom prst="ellipse">
              <a:avLst/>
            </a:prstGeom>
            <a:blipFill rotWithShape="0">
              <a:blip r:embed="rId2"/>
              <a:srcRect/>
              <a:stretch/>
            </a:blipFill>
            <a:ln>
              <a:solidFill>
                <a:srgbClr val="ffffff">
                  <a:hueOff val="0"/>
                  <a:satOff val="0"/>
                  <a:lumOff val="0"/>
                  <a:alphaOff val="0"/>
                </a:srgbClr>
              </a:solidFill>
            </a:ln>
          </p:spPr>
          <p:style>
            <a:lnRef idx="2"/>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0" name="PlaceHolder 1"/>
          <p:cNvSpPr>
            <a:spLocks noGrp="1"/>
          </p:cNvSpPr>
          <p:nvPr>
            <p:ph/>
          </p:nvPr>
        </p:nvSpPr>
        <p:spPr>
          <a:xfrm>
            <a:off x="685800" y="1517760"/>
            <a:ext cx="6476040" cy="4658040"/>
          </a:xfrm>
          <a:prstGeom prst="rect">
            <a:avLst/>
          </a:prstGeom>
          <a:noFill/>
          <a:ln w="0">
            <a:noFill/>
          </a:ln>
        </p:spPr>
        <p:txBody>
          <a:bodyPr lIns="90000" rIns="90000" tIns="45000" bIns="45000" anchor="t">
            <a:noAutofit/>
          </a:bodyPr>
          <a:p>
            <a:pPr indent="0" algn="just" defTabSz="914400">
              <a:lnSpc>
                <a:spcPct val="90000"/>
              </a:lnSpc>
              <a:spcBef>
                <a:spcPts val="1001"/>
              </a:spcBef>
              <a:buNone/>
              <a:tabLst>
                <a:tab algn="l" pos="0"/>
              </a:tabLst>
            </a:pPr>
            <a:r>
              <a:rPr b="1" lang="en-US" sz="1700" spc="-1" strike="noStrike">
                <a:solidFill>
                  <a:schemeClr val="lt1"/>
                </a:solidFill>
                <a:latin typeface="Arial"/>
              </a:rPr>
              <a:t>Smart Cities:</a:t>
            </a:r>
            <a:endParaRPr b="0" lang="en-US" sz="1700" spc="-1" strike="noStrike">
              <a:solidFill>
                <a:srgbClr val="000000"/>
              </a:solidFill>
              <a:latin typeface="Arial"/>
            </a:endParaRPr>
          </a:p>
          <a:p>
            <a:pPr marL="457200" indent="0" algn="just" defTabSz="914400">
              <a:lnSpc>
                <a:spcPct val="90000"/>
              </a:lnSpc>
              <a:spcBef>
                <a:spcPts val="499"/>
              </a:spcBef>
              <a:buNone/>
              <a:tabLst>
                <a:tab algn="l" pos="0"/>
              </a:tabLst>
            </a:pPr>
            <a:r>
              <a:rPr b="0" lang="en-US" sz="1700" spc="-1" strike="noStrike">
                <a:solidFill>
                  <a:schemeClr val="lt1"/>
                </a:solidFill>
                <a:latin typeface="Arial"/>
              </a:rPr>
              <a:t>IoT contributes to the development of smart cities by integrating sensors and data analytics into urban infrastructure. This includes smart traffic management, waste management, energy-efficient street lighting, and environmental monitoring.</a:t>
            </a:r>
            <a:endParaRPr b="0" lang="en-US" sz="1700" spc="-1" strike="noStrike">
              <a:solidFill>
                <a:srgbClr val="000000"/>
              </a:solidFill>
              <a:latin typeface="Arial"/>
            </a:endParaRPr>
          </a:p>
          <a:p>
            <a:pPr marL="457200" indent="0" algn="just" defTabSz="914400">
              <a:lnSpc>
                <a:spcPct val="90000"/>
              </a:lnSpc>
              <a:spcBef>
                <a:spcPts val="1001"/>
              </a:spcBef>
              <a:buNone/>
              <a:tabLst>
                <a:tab algn="l" pos="0"/>
              </a:tabLst>
            </a:pPr>
            <a:r>
              <a:rPr b="1" lang="en-US" sz="1700" spc="-1" strike="noStrike">
                <a:solidFill>
                  <a:schemeClr val="lt1"/>
                </a:solidFill>
                <a:latin typeface="Arial"/>
              </a:rPr>
              <a:t>Agricultural Monitoring:</a:t>
            </a:r>
            <a:endParaRPr b="0" lang="en-US" sz="1700" spc="-1" strike="noStrike">
              <a:solidFill>
                <a:srgbClr val="000000"/>
              </a:solidFill>
              <a:latin typeface="Arial"/>
            </a:endParaRPr>
          </a:p>
          <a:p>
            <a:pPr marL="457200" indent="0" algn="just" defTabSz="914400">
              <a:lnSpc>
                <a:spcPct val="90000"/>
              </a:lnSpc>
              <a:spcBef>
                <a:spcPts val="499"/>
              </a:spcBef>
              <a:buNone/>
              <a:tabLst>
                <a:tab algn="l" pos="0"/>
              </a:tabLst>
            </a:pPr>
            <a:r>
              <a:rPr b="0" lang="en-US" sz="1700" spc="-1" strike="noStrike">
                <a:solidFill>
                  <a:schemeClr val="lt1"/>
                </a:solidFill>
                <a:latin typeface="Arial"/>
              </a:rPr>
              <a:t>IoT devices, such as soil sensors and drones, help farmers monitor crop conditions, manage irrigation more efficiently, and optimize farming practices for increased yield and sustainability.</a:t>
            </a:r>
            <a:endParaRPr b="0" lang="en-US" sz="1700" spc="-1" strike="noStrike">
              <a:solidFill>
                <a:srgbClr val="000000"/>
              </a:solidFill>
              <a:latin typeface="Arial"/>
            </a:endParaRPr>
          </a:p>
          <a:p>
            <a:pPr marL="457200" indent="0" algn="just" defTabSz="914400">
              <a:lnSpc>
                <a:spcPct val="90000"/>
              </a:lnSpc>
              <a:spcBef>
                <a:spcPts val="1001"/>
              </a:spcBef>
              <a:buNone/>
              <a:tabLst>
                <a:tab algn="l" pos="0"/>
              </a:tabLst>
            </a:pPr>
            <a:r>
              <a:rPr b="1" lang="en-US" sz="1700" spc="-1" strike="noStrike">
                <a:solidFill>
                  <a:schemeClr val="lt1"/>
                </a:solidFill>
                <a:latin typeface="Arial"/>
              </a:rPr>
              <a:t>Retail and Inventory Management:</a:t>
            </a:r>
            <a:endParaRPr b="0" lang="en-US" sz="1700" spc="-1" strike="noStrike">
              <a:solidFill>
                <a:srgbClr val="000000"/>
              </a:solidFill>
              <a:latin typeface="Arial"/>
            </a:endParaRPr>
          </a:p>
          <a:p>
            <a:pPr marL="457200" indent="0" algn="just" defTabSz="914400">
              <a:lnSpc>
                <a:spcPct val="90000"/>
              </a:lnSpc>
              <a:spcBef>
                <a:spcPts val="499"/>
              </a:spcBef>
              <a:buNone/>
              <a:tabLst>
                <a:tab algn="l" pos="0"/>
              </a:tabLst>
            </a:pPr>
            <a:r>
              <a:rPr b="0" lang="en-US" sz="1700" spc="-1" strike="noStrike">
                <a:solidFill>
                  <a:schemeClr val="lt1"/>
                </a:solidFill>
                <a:latin typeface="Arial"/>
              </a:rPr>
              <a:t>Retailers use IoT for inventory tracking, supply chain optimization, and enhancing the overall shopping experience through technologies like smart shelves and connected beacons.</a:t>
            </a:r>
            <a:endParaRPr b="0" lang="en-US" sz="1700" spc="-1" strike="noStrike">
              <a:solidFill>
                <a:srgbClr val="000000"/>
              </a:solidFill>
              <a:latin typeface="Arial"/>
            </a:endParaRPr>
          </a:p>
          <a:p>
            <a:pPr marL="457200" indent="0" algn="just" defTabSz="914400">
              <a:lnSpc>
                <a:spcPct val="90000"/>
              </a:lnSpc>
              <a:spcBef>
                <a:spcPts val="1001"/>
              </a:spcBef>
              <a:buNone/>
              <a:tabLst>
                <a:tab algn="l" pos="0"/>
              </a:tabLst>
            </a:pPr>
            <a:endParaRPr b="0" lang="en-US" sz="1700" spc="-1" strike="noStrike">
              <a:solidFill>
                <a:srgbClr val="000000"/>
              </a:solidFill>
              <a:latin typeface="Arial"/>
            </a:endParaRPr>
          </a:p>
        </p:txBody>
      </p:sp>
      <p:sp>
        <p:nvSpPr>
          <p:cNvPr id="1341" name="Picture 6"/>
          <p:cNvSpPr/>
          <p:nvPr/>
        </p:nvSpPr>
        <p:spPr>
          <a:xfrm>
            <a:off x="7781760" y="1902240"/>
            <a:ext cx="4037400" cy="3889440"/>
          </a:xfrm>
          <a:prstGeom prst="ellipse">
            <a:avLst/>
          </a:prstGeom>
          <a:blipFill rotWithShape="0">
            <a:blip r:embed="rId1"/>
            <a:srcRect/>
            <a:stretch/>
          </a:blipFill>
          <a:ln cap="rnd" w="63500">
            <a:solidFill>
              <a:srgbClr val="63b7c6"/>
            </a:solidFill>
            <a:round/>
          </a:ln>
          <a:effectLst>
            <a:outerShdw blurRad="380880" dir="5400000" dist="291960" rotWithShape="0" sx="-80000" sy="-18000">
              <a:srgbClr val="000000">
                <a:alpha val="22000"/>
              </a:srgbClr>
            </a:outerShdw>
          </a:effectLst>
          <a:scene3d>
            <a:camera prst="orthographicFront"/>
            <a:lightRig dir="t" rig="contrasting">
              <a:rot lat="0" lon="0" rev="3000000"/>
            </a:lightRig>
          </a:scene3d>
          <a:sp3d contourW="7620">
            <a:bevelT w="95250" h="31750"/>
            <a:contourClr>
              <a:srgbClr val="333333"/>
            </a:contourClr>
          </a:sp3d>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nvGrpSpPr>
          <p:cNvPr id="1342" name="Diagram 1"/>
          <p:cNvGrpSpPr/>
          <p:nvPr/>
        </p:nvGrpSpPr>
        <p:grpSpPr>
          <a:xfrm>
            <a:off x="1620000" y="427320"/>
            <a:ext cx="5254560" cy="863280"/>
            <a:chOff x="1620000" y="427320"/>
            <a:chExt cx="5254560" cy="863280"/>
          </a:xfrm>
        </p:grpSpPr>
        <p:sp>
          <p:nvSpPr>
            <p:cNvPr id="1343" name=""/>
            <p:cNvSpPr/>
            <p:nvPr/>
          </p:nvSpPr>
          <p:spPr>
            <a:xfrm>
              <a:off x="1620000" y="427320"/>
              <a:ext cx="5254560" cy="86220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44" name=""/>
            <p:cNvSpPr/>
            <p:nvPr/>
          </p:nvSpPr>
          <p:spPr>
            <a:xfrm rot="10800000">
              <a:off x="2716560" y="427320"/>
              <a:ext cx="3494520" cy="862920"/>
            </a:xfrm>
            <a:prstGeom prst="homePlate">
              <a:avLst>
                <a:gd name="adj" fmla="val 50000"/>
              </a:avLst>
            </a:prstGeom>
            <a:solidFill>
              <a:schemeClr val="accent2">
                <a:hueOff val="0"/>
                <a:satOff val="0"/>
                <a:lumOff val="0"/>
                <a:alphaOff val="0"/>
              </a:schemeClr>
            </a:solidFill>
            <a:ln>
              <a:solidFill>
                <a:srgbClr val="ffffff">
                  <a:hueOff val="0"/>
                  <a:satOff val="0"/>
                  <a:lumOff val="0"/>
                  <a:alphaOff val="0"/>
                </a:srgbClr>
              </a:solidFill>
            </a:ln>
          </p:spPr>
          <p:style>
            <a:lnRef idx="2"/>
            <a:fillRef idx="0"/>
            <a:effectRef idx="0"/>
            <a:fontRef idx="minor"/>
          </p:style>
          <p:txBody>
            <a:bodyPr numCol="1" spcCol="1440" lIns="380520" rIns="177840" tIns="95400" bIns="95400" anchor="ctr" rot="10800000">
              <a:noAutofit/>
            </a:bodyPr>
            <a:p>
              <a:pPr algn="ctr" defTabSz="1111320">
                <a:lnSpc>
                  <a:spcPct val="90000"/>
                </a:lnSpc>
                <a:spcAft>
                  <a:spcPts val="876"/>
                </a:spcAft>
              </a:pPr>
              <a:r>
                <a:rPr b="0" lang="en-US" sz="2500" spc="-1" strike="noStrike">
                  <a:solidFill>
                    <a:schemeClr val="lt1"/>
                  </a:solidFill>
                  <a:latin typeface="Arial"/>
                </a:rPr>
                <a:t>Applications of IoT</a:t>
              </a:r>
              <a:endParaRPr b="0" lang="en-US" sz="2500" spc="-1" strike="noStrike">
                <a:solidFill>
                  <a:srgbClr val="000000"/>
                </a:solidFill>
                <a:latin typeface="Arial"/>
              </a:endParaRPr>
            </a:p>
          </p:txBody>
        </p:sp>
        <p:sp>
          <p:nvSpPr>
            <p:cNvPr id="1345" name=""/>
            <p:cNvSpPr/>
            <p:nvPr/>
          </p:nvSpPr>
          <p:spPr>
            <a:xfrm>
              <a:off x="1856520" y="427320"/>
              <a:ext cx="862920" cy="862920"/>
            </a:xfrm>
            <a:prstGeom prst="ellipse">
              <a:avLst/>
            </a:prstGeom>
            <a:blipFill rotWithShape="0">
              <a:blip r:embed="rId2"/>
              <a:srcRect/>
              <a:stretch/>
            </a:blipFill>
            <a:ln>
              <a:solidFill>
                <a:srgbClr val="ffffff">
                  <a:hueOff val="0"/>
                  <a:satOff val="0"/>
                  <a:lumOff val="0"/>
                  <a:alphaOff val="0"/>
                </a:srgbClr>
              </a:solidFill>
            </a:ln>
          </p:spPr>
          <p:style>
            <a:lnRef idx="2"/>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grpSp>
      <p:sp>
        <p:nvSpPr>
          <p:cNvPr id="3" name="PlaceHolder 2"/>
          <p:cNvSpPr>
            <a:spLocks noGrp="1"/>
          </p:cNvSpPr>
          <p:nvPr>
            <p:ph type="sldNum" idx="10"/>
          </p:nvPr>
        </p:nvSpPr>
        <p:spPr/>
        <p:txBody>
          <a:bodyPr/>
          <a:p>
            <a:fld id="{2A9B9AFB-060A-42A6-ABFF-6E26452F00A7}"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6" name="PlaceHolder 1"/>
          <p:cNvSpPr>
            <a:spLocks noGrp="1"/>
          </p:cNvSpPr>
          <p:nvPr>
            <p:ph type="sldNum" idx="18"/>
          </p:nvPr>
        </p:nvSpPr>
        <p:spPr>
          <a:xfrm>
            <a:off x="11252160" y="6315120"/>
            <a:ext cx="405360" cy="363960"/>
          </a:xfrm>
          <a:prstGeom prst="rect">
            <a:avLst/>
          </a:prstGeom>
          <a:noFill/>
          <a:ln w="0">
            <a:noFill/>
          </a:ln>
        </p:spPr>
        <p:txBody>
          <a:bodyPr lIns="90000" rIns="90000" tIns="45000" bIns="45000" anchor="ctr">
            <a:noAutofit/>
          </a:bodyPr>
          <a:lstStyle>
            <a:lvl1pPr indent="0" algn="r" defTabSz="457200">
              <a:lnSpc>
                <a:spcPct val="100000"/>
              </a:lnSpc>
              <a:buNone/>
              <a:tabLst>
                <a:tab algn="l" pos="0"/>
              </a:tabLst>
              <a:defRPr b="0" lang="en-US" sz="1000" spc="-1" strike="noStrike">
                <a:solidFill>
                  <a:schemeClr val="lt1">
                    <a:tint val="75000"/>
                  </a:schemeClr>
                </a:solidFill>
                <a:latin typeface="Trade Gothic LT Pro"/>
              </a:defRPr>
            </a:lvl1pPr>
          </a:lstStyle>
          <a:p>
            <a:pPr indent="0" algn="r" defTabSz="457200">
              <a:lnSpc>
                <a:spcPct val="100000"/>
              </a:lnSpc>
              <a:buNone/>
              <a:tabLst>
                <a:tab algn="l" pos="0"/>
              </a:tabLst>
            </a:pPr>
            <a:fld id="{4A032814-AA30-4468-80EB-F5651B795DBE}" type="slidenum">
              <a:rPr b="0" lang="en-US" sz="1000" spc="-1" strike="noStrike">
                <a:solidFill>
                  <a:schemeClr val="lt1">
                    <a:tint val="75000"/>
                  </a:schemeClr>
                </a:solidFill>
                <a:latin typeface="Trade Gothic LT Pro"/>
              </a:rPr>
              <a:t>13</a:t>
            </a:fld>
            <a:endParaRPr b="0" lang="en-US" sz="1000" spc="-1" strike="noStrike">
              <a:solidFill>
                <a:srgbClr val="000000"/>
              </a:solidFill>
              <a:latin typeface="Times New Roman"/>
            </a:endParaRPr>
          </a:p>
        </p:txBody>
      </p:sp>
      <p:sp>
        <p:nvSpPr>
          <p:cNvPr id="1347" name="PlaceHolder 2"/>
          <p:cNvSpPr>
            <a:spLocks noGrp="1"/>
          </p:cNvSpPr>
          <p:nvPr>
            <p:ph/>
          </p:nvPr>
        </p:nvSpPr>
        <p:spPr>
          <a:xfrm>
            <a:off x="390600" y="1517760"/>
            <a:ext cx="6876000" cy="5110560"/>
          </a:xfrm>
          <a:prstGeom prst="rect">
            <a:avLst/>
          </a:prstGeom>
          <a:noFill/>
          <a:ln w="0">
            <a:noFill/>
          </a:ln>
        </p:spPr>
        <p:txBody>
          <a:bodyPr lIns="90000" rIns="90000" tIns="45000" bIns="45000" anchor="t">
            <a:normAutofit/>
          </a:bodyPr>
          <a:p>
            <a:pPr indent="0" algn="just" defTabSz="914400">
              <a:lnSpc>
                <a:spcPct val="90000"/>
              </a:lnSpc>
              <a:spcBef>
                <a:spcPts val="1001"/>
              </a:spcBef>
              <a:buNone/>
              <a:tabLst>
                <a:tab algn="l" pos="0"/>
              </a:tabLst>
            </a:pPr>
            <a:r>
              <a:rPr b="1" lang="en-US" sz="1700" spc="-1" strike="noStrike">
                <a:solidFill>
                  <a:schemeClr val="lt1"/>
                </a:solidFill>
                <a:latin typeface="Arial"/>
              </a:rPr>
              <a:t>Environmental Monitoring:</a:t>
            </a:r>
            <a:endParaRPr b="0" lang="en-US" sz="1700" spc="-1" strike="noStrike">
              <a:solidFill>
                <a:srgbClr val="000000"/>
              </a:solidFill>
              <a:latin typeface="Arial"/>
            </a:endParaRPr>
          </a:p>
          <a:p>
            <a:pPr marL="457200" indent="0" algn="just" defTabSz="914400">
              <a:lnSpc>
                <a:spcPct val="90000"/>
              </a:lnSpc>
              <a:spcBef>
                <a:spcPts val="499"/>
              </a:spcBef>
              <a:buNone/>
              <a:tabLst>
                <a:tab algn="l" pos="0"/>
              </a:tabLst>
            </a:pPr>
            <a:r>
              <a:rPr b="0" lang="en-US" sz="1700" spc="-1" strike="noStrike">
                <a:solidFill>
                  <a:schemeClr val="lt1"/>
                </a:solidFill>
                <a:latin typeface="Arial"/>
              </a:rPr>
              <a:t>IoT sensors are deployed for monitoring and collecting data on environmental conditions, including air and water quality, to support sustainable practices and early detection of environmental issues.</a:t>
            </a:r>
            <a:endParaRPr b="0" lang="en-US" sz="1700" spc="-1" strike="noStrike">
              <a:solidFill>
                <a:srgbClr val="000000"/>
              </a:solidFill>
              <a:latin typeface="Arial"/>
            </a:endParaRPr>
          </a:p>
          <a:p>
            <a:pPr marL="457200" indent="0" algn="just" defTabSz="914400">
              <a:lnSpc>
                <a:spcPct val="90000"/>
              </a:lnSpc>
              <a:spcBef>
                <a:spcPts val="1001"/>
              </a:spcBef>
              <a:buNone/>
              <a:tabLst>
                <a:tab algn="l" pos="0"/>
              </a:tabLst>
            </a:pPr>
            <a:r>
              <a:rPr b="1" lang="en-US" sz="1700" spc="-1" strike="noStrike">
                <a:solidFill>
                  <a:schemeClr val="lt1"/>
                </a:solidFill>
                <a:latin typeface="Arial"/>
              </a:rPr>
              <a:t>Connected Vehicles:</a:t>
            </a:r>
            <a:endParaRPr b="0" lang="en-US" sz="1700" spc="-1" strike="noStrike">
              <a:solidFill>
                <a:srgbClr val="000000"/>
              </a:solidFill>
              <a:latin typeface="Arial"/>
            </a:endParaRPr>
          </a:p>
          <a:p>
            <a:pPr marL="457200" indent="0" algn="just" defTabSz="914400">
              <a:lnSpc>
                <a:spcPct val="90000"/>
              </a:lnSpc>
              <a:spcBef>
                <a:spcPts val="499"/>
              </a:spcBef>
              <a:buNone/>
              <a:tabLst>
                <a:tab algn="l" pos="0"/>
              </a:tabLst>
            </a:pPr>
            <a:r>
              <a:rPr b="0" lang="en-US" sz="1700" spc="-1" strike="noStrike">
                <a:solidFill>
                  <a:schemeClr val="lt1"/>
                </a:solidFill>
                <a:latin typeface="Arial"/>
              </a:rPr>
              <a:t>IoT is integrated into vehicles for real-time monitoring, predictive maintenance, and enhancing safety. Connected cars can communicate with each other and with traffic infrastructure to improve traffic flow and reduce accidents.</a:t>
            </a:r>
            <a:endParaRPr b="0" lang="en-US" sz="1700" spc="-1" strike="noStrike">
              <a:solidFill>
                <a:srgbClr val="000000"/>
              </a:solidFill>
              <a:latin typeface="Arial"/>
            </a:endParaRPr>
          </a:p>
          <a:p>
            <a:pPr marL="457200" indent="0" algn="just" defTabSz="914400">
              <a:lnSpc>
                <a:spcPct val="90000"/>
              </a:lnSpc>
              <a:spcBef>
                <a:spcPts val="1001"/>
              </a:spcBef>
              <a:buNone/>
              <a:tabLst>
                <a:tab algn="l" pos="0"/>
              </a:tabLst>
            </a:pPr>
            <a:r>
              <a:rPr b="1" lang="en-US" sz="1700" spc="-1" strike="noStrike">
                <a:solidFill>
                  <a:schemeClr val="lt1"/>
                </a:solidFill>
                <a:latin typeface="Arial"/>
              </a:rPr>
              <a:t>Energy Management:</a:t>
            </a:r>
            <a:endParaRPr b="0" lang="en-US" sz="1700" spc="-1" strike="noStrike">
              <a:solidFill>
                <a:srgbClr val="000000"/>
              </a:solidFill>
              <a:latin typeface="Arial"/>
            </a:endParaRPr>
          </a:p>
          <a:p>
            <a:pPr marL="457200" indent="0" algn="just" defTabSz="914400">
              <a:lnSpc>
                <a:spcPct val="90000"/>
              </a:lnSpc>
              <a:spcBef>
                <a:spcPts val="499"/>
              </a:spcBef>
              <a:buNone/>
              <a:tabLst>
                <a:tab algn="l" pos="0"/>
              </a:tabLst>
            </a:pPr>
            <a:r>
              <a:rPr b="0" lang="en-US" sz="1700" spc="-1" strike="noStrike">
                <a:solidFill>
                  <a:schemeClr val="lt1"/>
                </a:solidFill>
                <a:latin typeface="Arial"/>
              </a:rPr>
              <a:t>Smart meters, sensors, and connected devices help optimize energy consumption in homes, businesses, and industries, contributing to energy efficiency and cost savings.</a:t>
            </a:r>
            <a:endParaRPr b="0" lang="en-US" sz="1700" spc="-1" strike="noStrike">
              <a:solidFill>
                <a:srgbClr val="000000"/>
              </a:solidFill>
              <a:latin typeface="Arial"/>
            </a:endParaRPr>
          </a:p>
        </p:txBody>
      </p:sp>
      <p:pic>
        <p:nvPicPr>
          <p:cNvPr id="1348" name="Picture 7" descr="Which IoT Protocols to Use for Industrial Environmental Monitoring? |  Gumstix, Inc. | Gumstix, Inc."/>
          <p:cNvPicPr/>
          <p:nvPr/>
        </p:nvPicPr>
        <p:blipFill>
          <a:blip r:embed="rId1"/>
          <a:stretch/>
        </p:blipFill>
        <p:spPr>
          <a:xfrm>
            <a:off x="7829640" y="1914480"/>
            <a:ext cx="3989880" cy="3799440"/>
          </a:xfrm>
          <a:prstGeom prst="rect">
            <a:avLst/>
          </a:prstGeom>
          <a:ln cap="sq" w="228600">
            <a:solidFill>
              <a:srgbClr val="63b7c6"/>
            </a:solidFill>
            <a:miter/>
          </a:ln>
          <a:effectLst>
            <a:innerShdw blurRad="76200">
              <a:srgbClr val="000000"/>
            </a:innerShdw>
          </a:effectLst>
        </p:spPr>
      </p:pic>
      <p:sp>
        <p:nvSpPr>
          <p:cNvPr id="1349" name="Oval 2"/>
          <p:cNvSpPr/>
          <p:nvPr/>
        </p:nvSpPr>
        <p:spPr>
          <a:xfrm>
            <a:off x="947160" y="181080"/>
            <a:ext cx="851760" cy="1037160"/>
          </a:xfrm>
          <a:prstGeom prst="ellipse">
            <a:avLst/>
          </a:prstGeom>
          <a:blipFill rotWithShape="0">
            <a:blip r:embed="rId2"/>
            <a:srcRect/>
            <a:stretch/>
          </a:blipFill>
          <a:ln>
            <a:solidFill>
              <a:srgbClr val="00b0f0"/>
            </a:solidFill>
          </a:ln>
        </p:spPr>
        <p:style>
          <a:lnRef idx="2">
            <a:schemeClr val="lt1">
              <a:hueOff val="0"/>
              <a:satOff val="0"/>
              <a:lumOff val="0"/>
              <a:alphaOff val="0"/>
            </a:schemeClr>
          </a:lnRef>
          <a:fillRef idx="0"/>
          <a:effectRef idx="0">
            <a:schemeClr val="accent2">
              <a:tint val="50000"/>
              <a:hueOff val="0"/>
              <a:satOff val="0"/>
              <a:lumOff val="0"/>
              <a:alphaOff val="0"/>
            </a:schemeClr>
          </a:effectRef>
          <a:fontRef idx="minor"/>
        </p:style>
        <p:txBody>
          <a:bodyPr lIns="90000" rIns="90000" tIns="45000" bIns="45000" anchor="t">
            <a:noAutofit/>
          </a:bodyPr>
          <a:p>
            <a:endParaRPr b="0" lang="en-US" sz="1800" spc="-1" strike="noStrike">
              <a:solidFill>
                <a:srgbClr val="000000"/>
              </a:solidFill>
              <a:latin typeface="Arial"/>
            </a:endParaRPr>
          </a:p>
        </p:txBody>
      </p:sp>
      <p:grpSp>
        <p:nvGrpSpPr>
          <p:cNvPr id="1350" name="Group 2"/>
          <p:cNvGrpSpPr/>
          <p:nvPr/>
        </p:nvGrpSpPr>
        <p:grpSpPr>
          <a:xfrm>
            <a:off x="1801440" y="307800"/>
            <a:ext cx="3681000" cy="784440"/>
            <a:chOff x="1801440" y="307800"/>
            <a:chExt cx="3681000" cy="784440"/>
          </a:xfrm>
        </p:grpSpPr>
        <p:sp>
          <p:nvSpPr>
            <p:cNvPr id="1351" name="Pentagon 3"/>
            <p:cNvSpPr/>
            <p:nvPr/>
          </p:nvSpPr>
          <p:spPr>
            <a:xfrm rot="10800000">
              <a:off x="1801440" y="307440"/>
              <a:ext cx="3681000" cy="784440"/>
            </a:xfrm>
            <a:prstGeom prst="homePlate">
              <a:avLst>
                <a:gd name="adj" fmla="val 50000"/>
              </a:avLst>
            </a:prstGeom>
            <a:solidFill>
              <a:srgbClr val="47c3d3"/>
            </a:solidFill>
            <a:ln>
              <a:solidFill>
                <a:srgbClr val="ffffff"/>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1352" name="Pentagon 5"/>
            <p:cNvSpPr/>
            <p:nvPr/>
          </p:nvSpPr>
          <p:spPr>
            <a:xfrm>
              <a:off x="1970640" y="398160"/>
              <a:ext cx="3510720" cy="553680"/>
            </a:xfrm>
            <a:prstGeom prst="rect">
              <a:avLst/>
            </a:prstGeom>
            <a:noFill/>
            <a:ln w="0">
              <a:noFill/>
            </a:ln>
          </p:spPr>
          <p:style>
            <a:lnRef idx="0"/>
            <a:fillRef idx="0"/>
            <a:effectRef idx="0"/>
            <a:fontRef idx="minor"/>
          </p:style>
          <p:txBody>
            <a:bodyPr numCol="1" spcCol="1440" lIns="380520" rIns="248760" tIns="133200" bIns="133200" anchor="ctr">
              <a:noAutofit/>
            </a:bodyPr>
            <a:p>
              <a:pPr algn="ctr" defTabSz="1555920">
                <a:lnSpc>
                  <a:spcPct val="90000"/>
                </a:lnSpc>
                <a:spcAft>
                  <a:spcPts val="944"/>
                </a:spcAft>
              </a:pPr>
              <a:r>
                <a:rPr b="0" lang="en-US" sz="2700" spc="-1" strike="noStrike">
                  <a:solidFill>
                    <a:schemeClr val="lt1"/>
                  </a:solidFill>
                  <a:latin typeface="Arial"/>
                </a:rPr>
                <a:t>Applications of IoT</a:t>
              </a:r>
              <a:endParaRPr b="0" lang="en-US" sz="27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3" name="PlaceHolder 1"/>
          <p:cNvSpPr>
            <a:spLocks noGrp="1"/>
          </p:cNvSpPr>
          <p:nvPr>
            <p:ph/>
          </p:nvPr>
        </p:nvSpPr>
        <p:spPr>
          <a:xfrm>
            <a:off x="1085760" y="1552680"/>
            <a:ext cx="5990040" cy="4015080"/>
          </a:xfrm>
          <a:prstGeom prst="rect">
            <a:avLst/>
          </a:prstGeom>
          <a:noFill/>
          <a:ln w="0">
            <a:noFill/>
          </a:ln>
        </p:spPr>
        <p:txBody>
          <a:bodyPr lIns="90000" rIns="90000" tIns="45000" bIns="45000" anchor="t">
            <a:normAutofit/>
          </a:bodyPr>
          <a:p>
            <a:pPr indent="0" algn="just" defTabSz="914400">
              <a:lnSpc>
                <a:spcPct val="90000"/>
              </a:lnSpc>
              <a:spcBef>
                <a:spcPts val="1001"/>
              </a:spcBef>
              <a:buNone/>
              <a:tabLst>
                <a:tab algn="l" pos="0"/>
              </a:tabLst>
            </a:pPr>
            <a:r>
              <a:rPr b="1" lang="en-US" sz="1700" spc="-1" strike="noStrike">
                <a:solidFill>
                  <a:schemeClr val="lt1"/>
                </a:solidFill>
                <a:latin typeface="Arial"/>
              </a:rPr>
              <a:t>Supply Chain Visibility:</a:t>
            </a:r>
            <a:endParaRPr b="0" lang="en-US" sz="1700" spc="-1" strike="noStrike">
              <a:solidFill>
                <a:srgbClr val="000000"/>
              </a:solidFill>
              <a:latin typeface="Arial"/>
            </a:endParaRPr>
          </a:p>
          <a:p>
            <a:pPr marL="457200" indent="0" algn="just" defTabSz="914400">
              <a:lnSpc>
                <a:spcPct val="90000"/>
              </a:lnSpc>
              <a:spcBef>
                <a:spcPts val="499"/>
              </a:spcBef>
              <a:buNone/>
              <a:tabLst>
                <a:tab algn="l" pos="0"/>
              </a:tabLst>
            </a:pPr>
            <a:r>
              <a:rPr b="0" lang="en-US" sz="1700" spc="-1" strike="noStrike">
                <a:solidFill>
                  <a:schemeClr val="lt1"/>
                </a:solidFill>
                <a:latin typeface="Arial"/>
              </a:rPr>
              <a:t>IoT is used to track and monitor goods throughout the supply chain. This provides real-time visibility, improves logistics, and helps prevent issues such as theft or spoilage.</a:t>
            </a:r>
            <a:endParaRPr b="0" lang="en-US" sz="1700" spc="-1" strike="noStrike">
              <a:solidFill>
                <a:srgbClr val="000000"/>
              </a:solidFill>
              <a:latin typeface="Arial"/>
            </a:endParaRPr>
          </a:p>
          <a:p>
            <a:pPr marL="457200" indent="0" algn="just" defTabSz="914400">
              <a:lnSpc>
                <a:spcPct val="90000"/>
              </a:lnSpc>
              <a:spcBef>
                <a:spcPts val="1001"/>
              </a:spcBef>
              <a:buNone/>
              <a:tabLst>
                <a:tab algn="l" pos="0"/>
              </a:tabLst>
            </a:pPr>
            <a:r>
              <a:rPr b="1" lang="en-US" sz="1700" spc="-1" strike="noStrike">
                <a:solidFill>
                  <a:schemeClr val="lt1"/>
                </a:solidFill>
                <a:latin typeface="Arial"/>
              </a:rPr>
              <a:t>Asset Tracking:</a:t>
            </a:r>
            <a:endParaRPr b="0" lang="en-US" sz="1700" spc="-1" strike="noStrike">
              <a:solidFill>
                <a:srgbClr val="000000"/>
              </a:solidFill>
              <a:latin typeface="Arial"/>
            </a:endParaRPr>
          </a:p>
          <a:p>
            <a:pPr marL="457200" indent="0" algn="just" defTabSz="914400">
              <a:lnSpc>
                <a:spcPct val="90000"/>
              </a:lnSpc>
              <a:spcBef>
                <a:spcPts val="499"/>
              </a:spcBef>
              <a:buNone/>
              <a:tabLst>
                <a:tab algn="l" pos="0"/>
              </a:tabLst>
            </a:pPr>
            <a:r>
              <a:rPr b="0" lang="en-US" sz="1700" spc="-1" strike="noStrike">
                <a:solidFill>
                  <a:schemeClr val="lt1"/>
                </a:solidFill>
                <a:latin typeface="Arial"/>
              </a:rPr>
              <a:t>Companies use IoT to track the location and condition of valuable assets, equipment, and inventory, leading to better asset management and increased operational efficiency.</a:t>
            </a:r>
            <a:endParaRPr b="0" lang="en-US" sz="1700" spc="-1" strike="noStrike">
              <a:solidFill>
                <a:srgbClr val="000000"/>
              </a:solidFill>
              <a:latin typeface="Arial"/>
            </a:endParaRPr>
          </a:p>
          <a:p>
            <a:pPr marL="457200" indent="0" algn="just" defTabSz="914400">
              <a:lnSpc>
                <a:spcPct val="90000"/>
              </a:lnSpc>
              <a:spcBef>
                <a:spcPts val="1001"/>
              </a:spcBef>
              <a:buNone/>
              <a:tabLst>
                <a:tab algn="l" pos="0"/>
              </a:tabLst>
            </a:pPr>
            <a:endParaRPr b="0" lang="en-US" sz="1700" spc="-1" strike="noStrike">
              <a:solidFill>
                <a:srgbClr val="000000"/>
              </a:solidFill>
              <a:latin typeface="Arial"/>
            </a:endParaRPr>
          </a:p>
          <a:p>
            <a:pPr marL="457200" indent="0" defTabSz="914400">
              <a:lnSpc>
                <a:spcPct val="90000"/>
              </a:lnSpc>
              <a:spcBef>
                <a:spcPts val="1001"/>
              </a:spcBef>
              <a:buNone/>
              <a:tabLst>
                <a:tab algn="l" pos="0"/>
              </a:tabLst>
            </a:pPr>
            <a:endParaRPr b="0" lang="en-US" sz="1700" spc="-1" strike="noStrike">
              <a:solidFill>
                <a:srgbClr val="000000"/>
              </a:solidFill>
              <a:latin typeface="Arial"/>
            </a:endParaRPr>
          </a:p>
        </p:txBody>
      </p:sp>
      <p:pic>
        <p:nvPicPr>
          <p:cNvPr id="1354" name="Picture 8" descr="Which IoT Protocols to Use for Industrial Environmental Monitoring? |  Gumstix, Inc. | Gumstix, Inc."/>
          <p:cNvPicPr/>
          <p:nvPr/>
        </p:nvPicPr>
        <p:blipFill>
          <a:blip r:embed="rId1"/>
          <a:stretch/>
        </p:blipFill>
        <p:spPr>
          <a:xfrm>
            <a:off x="7667640" y="2057400"/>
            <a:ext cx="3989880" cy="3075480"/>
          </a:xfrm>
          <a:prstGeom prst="rect">
            <a:avLst/>
          </a:prstGeom>
          <a:ln cap="sq" w="228600">
            <a:solidFill>
              <a:srgbClr val="63b7c6"/>
            </a:solidFill>
            <a:miter/>
          </a:ln>
          <a:effectLst>
            <a:innerShdw blurRad="76200">
              <a:srgbClr val="000000"/>
            </a:innerShdw>
          </a:effectLst>
        </p:spPr>
      </p:pic>
      <p:sp>
        <p:nvSpPr>
          <p:cNvPr id="1355" name="Oval 1"/>
          <p:cNvSpPr/>
          <p:nvPr/>
        </p:nvSpPr>
        <p:spPr>
          <a:xfrm>
            <a:off x="1766520" y="433800"/>
            <a:ext cx="747000" cy="862200"/>
          </a:xfrm>
          <a:prstGeom prst="ellipse">
            <a:avLst/>
          </a:prstGeom>
          <a:blipFill rotWithShape="0">
            <a:blip r:embed="rId2"/>
            <a:srcRect/>
            <a:stretch/>
          </a:blipFill>
          <a:ln>
            <a:solidFill>
              <a:srgbClr val="ffffff"/>
            </a:solidFill>
          </a:ln>
        </p:spPr>
        <p:style>
          <a:lnRef idx="2">
            <a:schemeClr val="lt1">
              <a:hueOff val="0"/>
              <a:satOff val="0"/>
              <a:lumOff val="0"/>
              <a:alphaOff val="0"/>
            </a:schemeClr>
          </a:lnRef>
          <a:fillRef idx="0"/>
          <a:effectRef idx="0">
            <a:schemeClr val="accent2">
              <a:tint val="50000"/>
              <a:hueOff val="0"/>
              <a:satOff val="0"/>
              <a:lumOff val="0"/>
              <a:alphaOff val="0"/>
            </a:schemeClr>
          </a:effectRef>
          <a:fontRef idx="minor"/>
        </p:style>
        <p:txBody>
          <a:bodyPr lIns="90000" rIns="90000" tIns="45000" bIns="45000" anchor="t">
            <a:noAutofit/>
          </a:bodyPr>
          <a:p>
            <a:endParaRPr b="0" lang="en-US" sz="1800" spc="-1" strike="noStrike">
              <a:solidFill>
                <a:srgbClr val="000000"/>
              </a:solidFill>
              <a:latin typeface="Arial"/>
            </a:endParaRPr>
          </a:p>
        </p:txBody>
      </p:sp>
      <p:grpSp>
        <p:nvGrpSpPr>
          <p:cNvPr id="1356" name="Group 1"/>
          <p:cNvGrpSpPr/>
          <p:nvPr/>
        </p:nvGrpSpPr>
        <p:grpSpPr>
          <a:xfrm>
            <a:off x="2515680" y="474120"/>
            <a:ext cx="3681000" cy="784440"/>
            <a:chOff x="2515680" y="474120"/>
            <a:chExt cx="3681000" cy="784440"/>
          </a:xfrm>
        </p:grpSpPr>
        <p:sp>
          <p:nvSpPr>
            <p:cNvPr id="1357" name="Pentagon 1"/>
            <p:cNvSpPr/>
            <p:nvPr/>
          </p:nvSpPr>
          <p:spPr>
            <a:xfrm rot="10800000">
              <a:off x="2515680" y="473760"/>
              <a:ext cx="3681000" cy="784440"/>
            </a:xfrm>
            <a:prstGeom prst="homePlate">
              <a:avLst>
                <a:gd name="adj" fmla="val 50000"/>
              </a:avLst>
            </a:prstGeom>
            <a:solidFill>
              <a:srgbClr val="47c3d3"/>
            </a:solidFill>
            <a:ln>
              <a:solidFill>
                <a:srgbClr val="ffffff"/>
              </a:solid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lIns="90000" rIns="90000" tIns="45000" bIns="45000" anchor="t">
              <a:noAutofit/>
            </a:bodyPr>
            <a:p>
              <a:endParaRPr b="0" lang="en-US" sz="1800" spc="-1" strike="noStrike">
                <a:solidFill>
                  <a:srgbClr val="000000"/>
                </a:solidFill>
                <a:latin typeface="Arial"/>
              </a:endParaRPr>
            </a:p>
          </p:txBody>
        </p:sp>
        <p:sp>
          <p:nvSpPr>
            <p:cNvPr id="1358" name="Pentagon 2"/>
            <p:cNvSpPr/>
            <p:nvPr/>
          </p:nvSpPr>
          <p:spPr>
            <a:xfrm>
              <a:off x="2685240" y="564480"/>
              <a:ext cx="3510720" cy="553680"/>
            </a:xfrm>
            <a:prstGeom prst="rect">
              <a:avLst/>
            </a:prstGeom>
            <a:noFill/>
            <a:ln w="0">
              <a:noFill/>
            </a:ln>
          </p:spPr>
          <p:style>
            <a:lnRef idx="0"/>
            <a:fillRef idx="0"/>
            <a:effectRef idx="0"/>
            <a:fontRef idx="minor"/>
          </p:style>
          <p:txBody>
            <a:bodyPr numCol="1" spcCol="1440" lIns="380520" rIns="248760" tIns="133200" bIns="133200" anchor="ctr">
              <a:noAutofit/>
            </a:bodyPr>
            <a:p>
              <a:pPr algn="ctr" defTabSz="1555920">
                <a:lnSpc>
                  <a:spcPct val="90000"/>
                </a:lnSpc>
                <a:spcAft>
                  <a:spcPts val="944"/>
                </a:spcAft>
              </a:pPr>
              <a:r>
                <a:rPr b="0" lang="en-US" sz="2700" spc="-1" strike="noStrike">
                  <a:solidFill>
                    <a:schemeClr val="lt1"/>
                  </a:solidFill>
                  <a:latin typeface="Arial"/>
                </a:rPr>
                <a:t>Applications of IoT</a:t>
              </a:r>
              <a:endParaRPr b="0" lang="en-US" sz="2700" spc="-1" strike="noStrike">
                <a:solidFill>
                  <a:srgbClr val="000000"/>
                </a:solidFill>
                <a:latin typeface="Arial"/>
              </a:endParaRPr>
            </a:p>
          </p:txBody>
        </p:sp>
      </p:grpSp>
      <p:sp>
        <p:nvSpPr>
          <p:cNvPr id="3" name="PlaceHolder 2"/>
          <p:cNvSpPr>
            <a:spLocks noGrp="1"/>
          </p:cNvSpPr>
          <p:nvPr>
            <p:ph type="sldNum" idx="10"/>
          </p:nvPr>
        </p:nvSpPr>
        <p:spPr/>
        <p:txBody>
          <a:bodyPr/>
          <a:p>
            <a:fld id="{F495B5F9-C50A-48B7-8B14-D6BE30974D51}"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ff"/>
            </a:gs>
            <a:gs pos="50000">
              <a:srgbClr val="fafafa"/>
            </a:gs>
            <a:gs pos="100000">
              <a:srgbClr val="d0d0d0"/>
            </a:gs>
          </a:gsLst>
          <a:lin ang="5400000"/>
        </a:gradFill>
      </p:bgPr>
    </p:bg>
    <p:spTree>
      <p:nvGrpSpPr>
        <p:cNvPr id="1" name=""/>
        <p:cNvGrpSpPr/>
        <p:nvPr/>
      </p:nvGrpSpPr>
      <p:grpSpPr>
        <a:xfrm>
          <a:off x="0" y="0"/>
          <a:ext cx="0" cy="0"/>
          <a:chOff x="0" y="0"/>
          <a:chExt cx="0" cy="0"/>
        </a:xfrm>
      </p:grpSpPr>
      <p:sp>
        <p:nvSpPr>
          <p:cNvPr id="1278" name="PlaceHolder 1"/>
          <p:cNvSpPr>
            <a:spLocks noGrp="1"/>
          </p:cNvSpPr>
          <p:nvPr>
            <p:ph type="title"/>
          </p:nvPr>
        </p:nvSpPr>
        <p:spPr>
          <a:xfrm>
            <a:off x="3318120" y="891000"/>
            <a:ext cx="7848000" cy="884520"/>
          </a:xfrm>
          <a:prstGeom prst="rect">
            <a:avLst/>
          </a:prstGeom>
          <a:noFill/>
          <a:ln w="0">
            <a:noFill/>
          </a:ln>
        </p:spPr>
        <p:txBody>
          <a:bodyPr lIns="0" rIns="0" tIns="0" bIns="0" anchor="ctr">
            <a:noAutofit/>
          </a:bodyPr>
          <a:p>
            <a:pPr indent="0" algn="ctr" defTabSz="914400">
              <a:lnSpc>
                <a:spcPct val="90000"/>
              </a:lnSpc>
              <a:buNone/>
              <a:tabLst>
                <a:tab algn="l" pos="0"/>
              </a:tabLst>
            </a:pPr>
            <a:r>
              <a:rPr b="1" lang="en-US" sz="9600" spc="-1" strike="noStrike" u="sng">
                <a:solidFill>
                  <a:schemeClr val="lt1"/>
                </a:solidFill>
                <a:uFillTx/>
                <a:latin typeface="Arial"/>
                <a:ea typeface="Tahoma"/>
              </a:rPr>
              <a:t>O</a:t>
            </a:r>
            <a:r>
              <a:rPr b="1" lang="en-US" sz="6600" spc="-1" strike="noStrike" u="sng">
                <a:solidFill>
                  <a:schemeClr val="lt1"/>
                </a:solidFill>
                <a:uFillTx/>
                <a:latin typeface="Arial"/>
                <a:ea typeface="Tahoma"/>
              </a:rPr>
              <a:t>verview</a:t>
            </a:r>
            <a:endParaRPr b="0" lang="en-US" sz="6600" spc="-1" strike="noStrike">
              <a:solidFill>
                <a:srgbClr val="000000"/>
              </a:solidFill>
              <a:latin typeface="Arial"/>
            </a:endParaRPr>
          </a:p>
        </p:txBody>
      </p:sp>
      <p:sp>
        <p:nvSpPr>
          <p:cNvPr id="1279" name="PlaceHolder 2"/>
          <p:cNvSpPr>
            <a:spLocks noGrp="1"/>
          </p:cNvSpPr>
          <p:nvPr>
            <p:ph type="subTitle"/>
          </p:nvPr>
        </p:nvSpPr>
        <p:spPr>
          <a:xfrm>
            <a:off x="2083320" y="2630160"/>
            <a:ext cx="9784440" cy="3854880"/>
          </a:xfrm>
          <a:prstGeom prst="rect">
            <a:avLst/>
          </a:prstGeom>
          <a:noFill/>
          <a:ln w="0">
            <a:noFill/>
          </a:ln>
        </p:spPr>
        <p:txBody>
          <a:bodyPr lIns="0" rIns="0" tIns="0" bIns="0" anchor="t">
            <a:noAutofit/>
          </a:bodyPr>
          <a:p>
            <a:pPr marL="343080" indent="-228600" defTabSz="914400">
              <a:lnSpc>
                <a:spcPct val="90000"/>
              </a:lnSpc>
              <a:spcBef>
                <a:spcPts val="1001"/>
              </a:spcBef>
              <a:spcAft>
                <a:spcPts val="799"/>
              </a:spcAft>
              <a:buClr>
                <a:srgbClr val="47c3d3"/>
              </a:buClr>
              <a:buFont typeface="Arial"/>
              <a:buChar char="•"/>
            </a:pPr>
            <a:r>
              <a:rPr b="1" lang="en-US" sz="1700" spc="296" strike="noStrike">
                <a:solidFill>
                  <a:schemeClr val="lt1"/>
                </a:solidFill>
                <a:latin typeface="Arial"/>
              </a:rPr>
              <a:t>Introductory Session: Electronics and Embedded Systems</a:t>
            </a:r>
            <a:endParaRPr b="0" lang="en-US" sz="1700" spc="-1" strike="noStrike">
              <a:solidFill>
                <a:srgbClr val="000000"/>
              </a:solidFill>
              <a:latin typeface="Arial"/>
            </a:endParaRPr>
          </a:p>
          <a:p>
            <a:pPr marL="285840" indent="-228600" defTabSz="914400">
              <a:lnSpc>
                <a:spcPct val="90000"/>
              </a:lnSpc>
              <a:spcBef>
                <a:spcPts val="1001"/>
              </a:spcBef>
              <a:spcAft>
                <a:spcPts val="799"/>
              </a:spcAft>
              <a:buClr>
                <a:srgbClr val="47c3d3"/>
              </a:buClr>
              <a:buFont typeface="Arial"/>
              <a:buChar char="•"/>
            </a:pPr>
            <a:r>
              <a:rPr b="1" lang="en-US" sz="1700" spc="296" strike="noStrike">
                <a:solidFill>
                  <a:schemeClr val="lt1"/>
                </a:solidFill>
                <a:latin typeface="Arial"/>
              </a:rPr>
              <a:t> </a:t>
            </a:r>
            <a:r>
              <a:rPr b="1" lang="en-US" sz="1700" spc="296" strike="noStrike">
                <a:solidFill>
                  <a:schemeClr val="lt1"/>
                </a:solidFill>
                <a:latin typeface="Arial"/>
              </a:rPr>
              <a:t>Circuit Analysis, Instrument Measurement, and Tools</a:t>
            </a:r>
            <a:endParaRPr b="0" lang="en-US" sz="1700" spc="-1" strike="noStrike">
              <a:solidFill>
                <a:srgbClr val="000000"/>
              </a:solidFill>
              <a:latin typeface="Arial"/>
            </a:endParaRPr>
          </a:p>
          <a:p>
            <a:pPr lvl="1" marL="743040" indent="-228600" defTabSz="914400">
              <a:lnSpc>
                <a:spcPct val="90000"/>
              </a:lnSpc>
              <a:spcBef>
                <a:spcPts val="499"/>
              </a:spcBef>
              <a:spcAft>
                <a:spcPts val="799"/>
              </a:spcAft>
              <a:buClr>
                <a:srgbClr val="47c3d3"/>
              </a:buClr>
              <a:buFont typeface="Arial"/>
              <a:buChar char="•"/>
            </a:pPr>
            <a:r>
              <a:rPr b="1" lang="en-US" sz="1700" spc="-1" strike="noStrike">
                <a:solidFill>
                  <a:schemeClr val="lt1"/>
                </a:solidFill>
                <a:latin typeface="Arial"/>
              </a:rPr>
              <a:t>Ohms law, voltage divider, opto-coupler, led-driver, BJT-MOSFET switch design, ESD, Voltage regulators and power supply. </a:t>
            </a:r>
            <a:endParaRPr b="0" lang="en-US" sz="1700" spc="-1" strike="noStrike">
              <a:solidFill>
                <a:srgbClr val="000000"/>
              </a:solidFill>
              <a:latin typeface="Arial"/>
            </a:endParaRPr>
          </a:p>
          <a:p>
            <a:pPr lvl="1" marL="743040" indent="-228600" defTabSz="914400">
              <a:lnSpc>
                <a:spcPct val="90000"/>
              </a:lnSpc>
              <a:spcBef>
                <a:spcPts val="499"/>
              </a:spcBef>
              <a:spcAft>
                <a:spcPts val="799"/>
              </a:spcAft>
              <a:buClr>
                <a:srgbClr val="47c3d3"/>
              </a:buClr>
              <a:buFont typeface="Arial"/>
              <a:buChar char="•"/>
            </a:pPr>
            <a:r>
              <a:rPr b="1" lang="en-US" sz="1700" spc="-1" strike="noStrike">
                <a:solidFill>
                  <a:schemeClr val="lt1"/>
                </a:solidFill>
                <a:latin typeface="Arial"/>
              </a:rPr>
              <a:t>Schematic capture and simulations, easyeda login</a:t>
            </a:r>
            <a:endParaRPr b="0" lang="en-US" sz="1700" spc="-1" strike="noStrike">
              <a:solidFill>
                <a:srgbClr val="000000"/>
              </a:solidFill>
              <a:latin typeface="Arial"/>
            </a:endParaRPr>
          </a:p>
          <a:p>
            <a:pPr marL="343080" indent="-228600" defTabSz="914400">
              <a:lnSpc>
                <a:spcPct val="90000"/>
              </a:lnSpc>
              <a:spcBef>
                <a:spcPts val="1001"/>
              </a:spcBef>
              <a:spcAft>
                <a:spcPts val="799"/>
              </a:spcAft>
              <a:buClr>
                <a:srgbClr val="47c3d3"/>
              </a:buClr>
              <a:buFont typeface="Arial"/>
              <a:buChar char="•"/>
            </a:pPr>
            <a:r>
              <a:rPr b="1" lang="en-US" sz="1700" spc="296" strike="noStrike">
                <a:solidFill>
                  <a:schemeClr val="lt1"/>
                </a:solidFill>
                <a:latin typeface="Arial"/>
              </a:rPr>
              <a:t> </a:t>
            </a:r>
            <a:r>
              <a:rPr b="1" lang="en-US" sz="1700" spc="296" strike="noStrike">
                <a:solidFill>
                  <a:schemeClr val="lt1"/>
                </a:solidFill>
                <a:latin typeface="Arial"/>
              </a:rPr>
              <a:t>Communications &amp; Protocols</a:t>
            </a:r>
            <a:endParaRPr b="0" lang="en-US" sz="1700" spc="-1" strike="noStrike">
              <a:solidFill>
                <a:srgbClr val="000000"/>
              </a:solidFill>
              <a:latin typeface="Arial"/>
            </a:endParaRPr>
          </a:p>
          <a:p>
            <a:pPr lvl="1" marL="800280" indent="-228600" defTabSz="914400">
              <a:lnSpc>
                <a:spcPct val="90000"/>
              </a:lnSpc>
              <a:spcBef>
                <a:spcPts val="499"/>
              </a:spcBef>
              <a:spcAft>
                <a:spcPts val="799"/>
              </a:spcAft>
              <a:buClr>
                <a:srgbClr val="47c3d3"/>
              </a:buClr>
              <a:buFont typeface="Arial"/>
              <a:buChar char="•"/>
            </a:pPr>
            <a:r>
              <a:rPr b="1" lang="en-US" sz="1700" spc="-1" strike="noStrike">
                <a:solidFill>
                  <a:schemeClr val="lt1"/>
                </a:solidFill>
                <a:latin typeface="Arial"/>
              </a:rPr>
              <a:t>UART-RS-323, RS-485, I2C, SPI, ONE WIRE, SIM, LTE, BLE, Zigbee, LoRa etc.</a:t>
            </a:r>
            <a:endParaRPr b="0" lang="en-US" sz="1700" spc="-1" strike="noStrike">
              <a:solidFill>
                <a:srgbClr val="000000"/>
              </a:solidFill>
              <a:latin typeface="Arial"/>
            </a:endParaRPr>
          </a:p>
          <a:p>
            <a:pPr marL="285840" indent="-228600" defTabSz="914400">
              <a:lnSpc>
                <a:spcPct val="90000"/>
              </a:lnSpc>
              <a:spcBef>
                <a:spcPts val="1001"/>
              </a:spcBef>
              <a:spcAft>
                <a:spcPts val="799"/>
              </a:spcAft>
              <a:buClr>
                <a:srgbClr val="47c3d3"/>
              </a:buClr>
              <a:buFont typeface="Arial"/>
              <a:buChar char="•"/>
            </a:pPr>
            <a:r>
              <a:rPr b="1" lang="en-US" sz="1700" spc="296" strike="noStrike">
                <a:solidFill>
                  <a:schemeClr val="lt1"/>
                </a:solidFill>
                <a:latin typeface="Arial"/>
              </a:rPr>
              <a:t>Introduction to ESP32: Hardware-Related Programming Environment</a:t>
            </a:r>
            <a:endParaRPr b="0" lang="en-US" sz="1700" spc="-1" strike="noStrike">
              <a:solidFill>
                <a:srgbClr val="000000"/>
              </a:solidFill>
              <a:latin typeface="Arial"/>
            </a:endParaRPr>
          </a:p>
          <a:p>
            <a:pPr lvl="1" marL="743040" indent="-228600" defTabSz="914400">
              <a:lnSpc>
                <a:spcPct val="90000"/>
              </a:lnSpc>
              <a:spcBef>
                <a:spcPts val="499"/>
              </a:spcBef>
              <a:spcAft>
                <a:spcPts val="799"/>
              </a:spcAft>
              <a:buClr>
                <a:srgbClr val="47c3d3"/>
              </a:buClr>
              <a:buFont typeface="Arial"/>
              <a:buChar char="•"/>
            </a:pPr>
            <a:r>
              <a:rPr b="1" lang="en-US" sz="1700" spc="-1" strike="noStrike">
                <a:solidFill>
                  <a:schemeClr val="lt1"/>
                </a:solidFill>
                <a:latin typeface="Arial"/>
              </a:rPr>
              <a:t>Arduino - IDE</a:t>
            </a:r>
            <a:endParaRPr b="0" lang="en-US" sz="1700" spc="-1" strike="noStrike">
              <a:solidFill>
                <a:srgbClr val="000000"/>
              </a:solidFill>
              <a:latin typeface="Arial"/>
            </a:endParaRPr>
          </a:p>
        </p:txBody>
      </p:sp>
      <p:sp>
        <p:nvSpPr>
          <p:cNvPr id="1280" name="Picture 10"/>
          <p:cNvSpPr/>
          <p:nvPr/>
        </p:nvSpPr>
        <p:spPr>
          <a:xfrm>
            <a:off x="3252240" y="65880"/>
            <a:ext cx="1828080" cy="1740960"/>
          </a:xfrm>
          <a:prstGeom prst="ellipse">
            <a:avLst/>
          </a:prstGeom>
          <a:blipFill rotWithShape="0">
            <a:blip r:embed="rId1"/>
            <a:srcRect/>
            <a:stretch/>
          </a:blipFill>
          <a:ln cap="rnd" w="63500">
            <a:solidFill>
              <a:srgbClr val="002060"/>
            </a:solidFill>
            <a:round/>
          </a:ln>
          <a:effectLst>
            <a:outerShdw blurRad="380880" dir="5400000" dist="291960" rotWithShape="0" sx="-80000" sy="-18000">
              <a:srgbClr val="000000">
                <a:alpha val="22000"/>
              </a:srgbClr>
            </a:outerShdw>
          </a:effectLst>
          <a:scene3d>
            <a:camera prst="orthographicFront"/>
            <a:lightRig dir="t" rig="contrasting">
              <a:rot lat="0" lon="0" rev="3000000"/>
            </a:lightRig>
          </a:scene3d>
          <a:sp3d contourW="7620">
            <a:bevelT w="95250" h="31750"/>
            <a:contourClr>
              <a:srgbClr val="333333"/>
            </a:contourClr>
          </a:sp3d>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9" name="PlaceHolder 1"/>
          <p:cNvSpPr>
            <a:spLocks noGrp="1"/>
          </p:cNvSpPr>
          <p:nvPr>
            <p:ph type="title"/>
          </p:nvPr>
        </p:nvSpPr>
        <p:spPr>
          <a:xfrm>
            <a:off x="7086600" y="0"/>
            <a:ext cx="5104800" cy="1370880"/>
          </a:xfrm>
          <a:prstGeom prst="rect">
            <a:avLst/>
          </a:prstGeom>
          <a:noFill/>
          <a:ln w="0">
            <a:noFill/>
          </a:ln>
        </p:spPr>
        <p:txBody>
          <a:bodyPr lIns="90000" rIns="90000" tIns="45000" bIns="45000" anchor="t">
            <a:noAutofit/>
          </a:bodyPr>
          <a:p>
            <a:pPr indent="0" algn="ctr" defTabSz="914400">
              <a:lnSpc>
                <a:spcPct val="90000"/>
              </a:lnSpc>
              <a:buNone/>
              <a:tabLst>
                <a:tab algn="l" pos="0"/>
              </a:tabLst>
            </a:pPr>
            <a:r>
              <a:rPr b="1" lang="en-US" sz="4800" spc="-72" strike="noStrike">
                <a:solidFill>
                  <a:schemeClr val="lt1"/>
                </a:solidFill>
                <a:latin typeface="Ericsson Capital TT"/>
              </a:rPr>
              <a:t>IoT Components</a:t>
            </a:r>
            <a:endParaRPr b="0" lang="en-US" sz="4800" spc="-1" strike="noStrike">
              <a:solidFill>
                <a:srgbClr val="000000"/>
              </a:solidFill>
              <a:latin typeface="Arial"/>
            </a:endParaRPr>
          </a:p>
        </p:txBody>
      </p:sp>
      <p:sp>
        <p:nvSpPr>
          <p:cNvPr id="1360" name="PlaceHolder 2"/>
          <p:cNvSpPr>
            <a:spLocks noGrp="1"/>
          </p:cNvSpPr>
          <p:nvPr>
            <p:ph type="sldNum" idx="19"/>
          </p:nvPr>
        </p:nvSpPr>
        <p:spPr>
          <a:xfrm>
            <a:off x="11252160" y="6315120"/>
            <a:ext cx="405360" cy="363960"/>
          </a:xfrm>
          <a:prstGeom prst="rect">
            <a:avLst/>
          </a:prstGeom>
          <a:noFill/>
          <a:ln w="0">
            <a:noFill/>
          </a:ln>
        </p:spPr>
        <p:txBody>
          <a:bodyPr lIns="90000" rIns="90000" tIns="45000" bIns="45000" anchor="ctr">
            <a:noAutofit/>
          </a:bodyPr>
          <a:lstStyle>
            <a:lvl1pPr indent="0" algn="r" defTabSz="457200">
              <a:lnSpc>
                <a:spcPct val="100000"/>
              </a:lnSpc>
              <a:buNone/>
              <a:tabLst>
                <a:tab algn="l" pos="0"/>
              </a:tabLst>
              <a:defRPr b="0" lang="en-US" sz="1000" spc="-1" strike="noStrike">
                <a:solidFill>
                  <a:schemeClr val="lt1">
                    <a:tint val="75000"/>
                  </a:schemeClr>
                </a:solidFill>
                <a:latin typeface="Trade Gothic LT Pro"/>
              </a:defRPr>
            </a:lvl1pPr>
          </a:lstStyle>
          <a:p>
            <a:pPr indent="0" algn="r" defTabSz="457200">
              <a:lnSpc>
                <a:spcPct val="100000"/>
              </a:lnSpc>
              <a:buNone/>
              <a:tabLst>
                <a:tab algn="l" pos="0"/>
              </a:tabLst>
            </a:pPr>
            <a:fld id="{4ABA7A56-F172-4582-B3EB-416D984C4D55}" type="slidenum">
              <a:rPr b="0" lang="en-US" sz="1000" spc="-1" strike="noStrike">
                <a:solidFill>
                  <a:schemeClr val="lt1">
                    <a:tint val="75000"/>
                  </a:schemeClr>
                </a:solidFill>
                <a:latin typeface="Trade Gothic LT Pro"/>
              </a:rPr>
              <a:t>19</a:t>
            </a:fld>
            <a:endParaRPr b="0" lang="en-US" sz="1000" spc="-1" strike="noStrike">
              <a:solidFill>
                <a:srgbClr val="000000"/>
              </a:solidFill>
              <a:latin typeface="Times New Roman"/>
            </a:endParaRPr>
          </a:p>
        </p:txBody>
      </p:sp>
      <p:grpSp>
        <p:nvGrpSpPr>
          <p:cNvPr id="1361" name="Diagram2"/>
          <p:cNvGrpSpPr/>
          <p:nvPr/>
        </p:nvGrpSpPr>
        <p:grpSpPr>
          <a:xfrm>
            <a:off x="1866960" y="1714680"/>
            <a:ext cx="8391240" cy="4164480"/>
            <a:chOff x="1866960" y="1714680"/>
            <a:chExt cx="8391240" cy="4164480"/>
          </a:xfrm>
        </p:grpSpPr>
        <p:sp>
          <p:nvSpPr>
            <p:cNvPr id="1362" name=""/>
            <p:cNvSpPr/>
            <p:nvPr/>
          </p:nvSpPr>
          <p:spPr>
            <a:xfrm>
              <a:off x="1866960" y="1714680"/>
              <a:ext cx="8390520" cy="4164480"/>
            </a:xfrm>
            <a:prstGeom prst="rect">
              <a:avLst/>
            </a:prstGeom>
            <a:no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63" name=""/>
            <p:cNvSpPr/>
            <p:nvPr/>
          </p:nvSpPr>
          <p:spPr>
            <a:xfrm>
              <a:off x="1866960" y="2070720"/>
              <a:ext cx="8391240" cy="453240"/>
            </a:xfrm>
            <a:prstGeom prst="rect">
              <a:avLst/>
            </a:prstGeom>
            <a:solidFill>
              <a:schemeClr val="lt1">
                <a:alpha val="90000"/>
                <a:hueOff val="0"/>
                <a:satOff val="0"/>
                <a:lumOff val="0"/>
                <a:alphaOff val="0"/>
              </a:schemeClr>
            </a:solidFill>
            <a:ln>
              <a:solidFill>
                <a:srgbClr val="47c3d3">
                  <a:hueOff val="0"/>
                  <a:satOff val="0"/>
                  <a:lumOff val="0"/>
                  <a:alphaOff val="0"/>
                </a:srgbClr>
              </a:solidFill>
            </a:ln>
          </p:spPr>
          <p:style>
            <a:lnRef idx="2"/>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64" name=""/>
            <p:cNvSpPr/>
            <p:nvPr/>
          </p:nvSpPr>
          <p:spPr>
            <a:xfrm>
              <a:off x="2286360" y="1805040"/>
              <a:ext cx="5873760" cy="531000"/>
            </a:xfrm>
            <a:prstGeom prst="roundRect">
              <a:avLst>
                <a:gd name="adj" fmla="val 16667"/>
              </a:avLst>
            </a:prstGeom>
            <a:solidFill>
              <a:schemeClr val="accent2">
                <a:hueOff val="0"/>
                <a:satOff val="0"/>
                <a:lumOff val="0"/>
                <a:alphaOff val="0"/>
              </a:schemeClr>
            </a:solidFill>
            <a:ln>
              <a:solidFill>
                <a:srgbClr val="ffffff">
                  <a:hueOff val="0"/>
                  <a:satOff val="0"/>
                  <a:lumOff val="0"/>
                  <a:alphaOff val="0"/>
                </a:srgbClr>
              </a:solidFill>
            </a:ln>
          </p:spPr>
          <p:style>
            <a:lnRef idx="2"/>
            <a:fillRef idx="0"/>
            <a:effectRef idx="0"/>
            <a:fontRef idx="minor"/>
          </p:style>
          <p:txBody>
            <a:bodyPr numCol="1" spcCol="1440" lIns="222120" rIns="222120" tIns="0" bIns="0" anchor="ctr">
              <a:noAutofit/>
            </a:bodyPr>
            <a:p>
              <a:pPr algn="ctr" defTabSz="800280">
                <a:lnSpc>
                  <a:spcPct val="90000"/>
                </a:lnSpc>
                <a:spcAft>
                  <a:spcPts val="629"/>
                </a:spcAft>
              </a:pPr>
              <a:r>
                <a:rPr b="1" lang="en-US" sz="1800" spc="-1" strike="noStrike">
                  <a:solidFill>
                    <a:schemeClr val="lt1"/>
                  </a:solidFill>
                  <a:latin typeface="Arial"/>
                </a:rPr>
                <a:t>Device The Thing</a:t>
              </a:r>
              <a:endParaRPr b="0" lang="en-US" sz="1800" spc="-1" strike="noStrike">
                <a:solidFill>
                  <a:srgbClr val="000000"/>
                </a:solidFill>
                <a:latin typeface="Arial"/>
              </a:endParaRPr>
            </a:p>
          </p:txBody>
        </p:sp>
        <p:sp>
          <p:nvSpPr>
            <p:cNvPr id="1365" name=""/>
            <p:cNvSpPr/>
            <p:nvPr/>
          </p:nvSpPr>
          <p:spPr>
            <a:xfrm>
              <a:off x="1866960" y="2887200"/>
              <a:ext cx="8391240" cy="453240"/>
            </a:xfrm>
            <a:prstGeom prst="rect">
              <a:avLst/>
            </a:prstGeom>
            <a:solidFill>
              <a:schemeClr val="lt1">
                <a:alpha val="90000"/>
                <a:hueOff val="0"/>
                <a:satOff val="0"/>
                <a:lumOff val="0"/>
                <a:alphaOff val="0"/>
              </a:schemeClr>
            </a:solidFill>
            <a:ln>
              <a:solidFill>
                <a:srgbClr val="8f2d63">
                  <a:hueOff val="0"/>
                  <a:satOff val="0"/>
                  <a:lumOff val="0"/>
                  <a:alphaOff val="0"/>
                </a:srgbClr>
              </a:solidFill>
            </a:ln>
          </p:spPr>
          <p:style>
            <a:lnRef idx="2"/>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66" name=""/>
            <p:cNvSpPr/>
            <p:nvPr/>
          </p:nvSpPr>
          <p:spPr>
            <a:xfrm>
              <a:off x="2286360" y="2621520"/>
              <a:ext cx="5873760" cy="531000"/>
            </a:xfrm>
            <a:prstGeom prst="roundRect">
              <a:avLst>
                <a:gd name="adj" fmla="val 16667"/>
              </a:avLst>
            </a:prstGeom>
            <a:solidFill>
              <a:schemeClr val="accent3">
                <a:hueOff val="0"/>
                <a:satOff val="0"/>
                <a:lumOff val="0"/>
                <a:alphaOff val="0"/>
              </a:schemeClr>
            </a:solidFill>
            <a:ln>
              <a:solidFill>
                <a:srgbClr val="ffffff">
                  <a:hueOff val="0"/>
                  <a:satOff val="0"/>
                  <a:lumOff val="0"/>
                  <a:alphaOff val="0"/>
                </a:srgbClr>
              </a:solidFill>
            </a:ln>
          </p:spPr>
          <p:style>
            <a:lnRef idx="2"/>
            <a:fillRef idx="0"/>
            <a:effectRef idx="0"/>
            <a:fontRef idx="minor"/>
          </p:style>
          <p:txBody>
            <a:bodyPr numCol="1" spcCol="1440" lIns="222120" rIns="222120" tIns="0" bIns="0" anchor="ctr">
              <a:noAutofit/>
            </a:bodyPr>
            <a:p>
              <a:pPr algn="ctr" defTabSz="800280">
                <a:lnSpc>
                  <a:spcPct val="90000"/>
                </a:lnSpc>
                <a:spcAft>
                  <a:spcPts val="629"/>
                </a:spcAft>
              </a:pPr>
              <a:r>
                <a:rPr b="1" lang="en-US" sz="1800" spc="-1" strike="noStrike">
                  <a:solidFill>
                    <a:schemeClr val="lt1"/>
                  </a:solidFill>
                  <a:latin typeface="Arial"/>
                </a:rPr>
                <a:t>Local Network</a:t>
              </a:r>
              <a:endParaRPr b="0" lang="en-US" sz="1800" spc="-1" strike="noStrike">
                <a:solidFill>
                  <a:srgbClr val="000000"/>
                </a:solidFill>
                <a:latin typeface="Arial"/>
              </a:endParaRPr>
            </a:p>
          </p:txBody>
        </p:sp>
        <p:sp>
          <p:nvSpPr>
            <p:cNvPr id="1367" name=""/>
            <p:cNvSpPr/>
            <p:nvPr/>
          </p:nvSpPr>
          <p:spPr>
            <a:xfrm>
              <a:off x="1866960" y="3703680"/>
              <a:ext cx="8391240" cy="453240"/>
            </a:xfrm>
            <a:prstGeom prst="rect">
              <a:avLst/>
            </a:prstGeom>
            <a:solidFill>
              <a:schemeClr val="lt1">
                <a:alpha val="90000"/>
                <a:hueOff val="0"/>
                <a:satOff val="0"/>
                <a:lumOff val="0"/>
                <a:alphaOff val="0"/>
              </a:schemeClr>
            </a:solidFill>
            <a:ln>
              <a:solidFill>
                <a:srgbClr val="1a6871">
                  <a:hueOff val="0"/>
                  <a:satOff val="0"/>
                  <a:lumOff val="0"/>
                  <a:alphaOff val="0"/>
                </a:srgbClr>
              </a:solidFill>
            </a:ln>
          </p:spPr>
          <p:style>
            <a:lnRef idx="2"/>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68" name=""/>
            <p:cNvSpPr/>
            <p:nvPr/>
          </p:nvSpPr>
          <p:spPr>
            <a:xfrm>
              <a:off x="2286360" y="3438000"/>
              <a:ext cx="5873760" cy="531000"/>
            </a:xfrm>
            <a:prstGeom prst="roundRect">
              <a:avLst>
                <a:gd name="adj" fmla="val 16667"/>
              </a:avLst>
            </a:prstGeom>
            <a:solidFill>
              <a:schemeClr val="accent4">
                <a:hueOff val="0"/>
                <a:satOff val="0"/>
                <a:lumOff val="0"/>
                <a:alphaOff val="0"/>
              </a:schemeClr>
            </a:solidFill>
            <a:ln>
              <a:solidFill>
                <a:srgbClr val="ffffff">
                  <a:hueOff val="0"/>
                  <a:satOff val="0"/>
                  <a:lumOff val="0"/>
                  <a:alphaOff val="0"/>
                </a:srgbClr>
              </a:solidFill>
            </a:ln>
          </p:spPr>
          <p:style>
            <a:lnRef idx="2"/>
            <a:fillRef idx="0"/>
            <a:effectRef idx="0"/>
            <a:fontRef idx="minor"/>
          </p:style>
          <p:txBody>
            <a:bodyPr numCol="1" spcCol="1440" lIns="222120" rIns="222120" tIns="0" bIns="0" anchor="ctr">
              <a:noAutofit/>
            </a:bodyPr>
            <a:p>
              <a:pPr algn="ctr" defTabSz="800280">
                <a:lnSpc>
                  <a:spcPct val="90000"/>
                </a:lnSpc>
                <a:spcAft>
                  <a:spcPts val="629"/>
                </a:spcAft>
              </a:pPr>
              <a:r>
                <a:rPr b="1" lang="en-US" sz="1800" spc="-1" strike="noStrike">
                  <a:solidFill>
                    <a:schemeClr val="lt1"/>
                  </a:solidFill>
                  <a:latin typeface="Arial"/>
                </a:rPr>
                <a:t>Internet</a:t>
              </a:r>
              <a:endParaRPr b="0" lang="en-US" sz="1800" spc="-1" strike="noStrike">
                <a:solidFill>
                  <a:srgbClr val="000000"/>
                </a:solidFill>
                <a:latin typeface="Arial"/>
              </a:endParaRPr>
            </a:p>
          </p:txBody>
        </p:sp>
        <p:sp>
          <p:nvSpPr>
            <p:cNvPr id="1369" name=""/>
            <p:cNvSpPr/>
            <p:nvPr/>
          </p:nvSpPr>
          <p:spPr>
            <a:xfrm>
              <a:off x="1866960" y="4520160"/>
              <a:ext cx="8391240" cy="453240"/>
            </a:xfrm>
            <a:prstGeom prst="rect">
              <a:avLst/>
            </a:prstGeom>
            <a:solidFill>
              <a:schemeClr val="lt1">
                <a:alpha val="90000"/>
                <a:hueOff val="0"/>
                <a:satOff val="0"/>
                <a:lumOff val="0"/>
                <a:alphaOff val="0"/>
              </a:schemeClr>
            </a:solidFill>
            <a:ln>
              <a:solidFill>
                <a:srgbClr val="0c4360">
                  <a:hueOff val="0"/>
                  <a:satOff val="0"/>
                  <a:lumOff val="0"/>
                  <a:alphaOff val="0"/>
                </a:srgbClr>
              </a:solidFill>
            </a:ln>
          </p:spPr>
          <p:style>
            <a:lnRef idx="2"/>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70" name=""/>
            <p:cNvSpPr/>
            <p:nvPr/>
          </p:nvSpPr>
          <p:spPr>
            <a:xfrm>
              <a:off x="2286360" y="4254480"/>
              <a:ext cx="5873760" cy="531000"/>
            </a:xfrm>
            <a:prstGeom prst="roundRect">
              <a:avLst>
                <a:gd name="adj" fmla="val 16667"/>
              </a:avLst>
            </a:prstGeom>
            <a:solidFill>
              <a:schemeClr val="accent5">
                <a:hueOff val="0"/>
                <a:satOff val="0"/>
                <a:lumOff val="0"/>
                <a:alphaOff val="0"/>
              </a:schemeClr>
            </a:solidFill>
            <a:ln>
              <a:solidFill>
                <a:srgbClr val="ffffff">
                  <a:hueOff val="0"/>
                  <a:satOff val="0"/>
                  <a:lumOff val="0"/>
                  <a:alphaOff val="0"/>
                </a:srgbClr>
              </a:solidFill>
            </a:ln>
          </p:spPr>
          <p:style>
            <a:lnRef idx="2"/>
            <a:fillRef idx="0"/>
            <a:effectRef idx="0"/>
            <a:fontRef idx="minor"/>
          </p:style>
          <p:txBody>
            <a:bodyPr numCol="1" spcCol="1440" lIns="222120" rIns="222120" tIns="0" bIns="0" anchor="ctr">
              <a:noAutofit/>
            </a:bodyPr>
            <a:p>
              <a:pPr algn="ctr" defTabSz="800280">
                <a:lnSpc>
                  <a:spcPct val="90000"/>
                </a:lnSpc>
                <a:spcAft>
                  <a:spcPts val="629"/>
                </a:spcAft>
              </a:pPr>
              <a:r>
                <a:rPr b="1" lang="en-US" sz="1800" spc="-1" strike="noStrike">
                  <a:solidFill>
                    <a:schemeClr val="lt1"/>
                  </a:solidFill>
                  <a:latin typeface="Arial"/>
                </a:rPr>
                <a:t>Backend Services</a:t>
              </a:r>
              <a:endParaRPr b="0" lang="en-US" sz="1800" spc="-1" strike="noStrike">
                <a:solidFill>
                  <a:srgbClr val="ffffff"/>
                </a:solidFill>
                <a:latin typeface="Arial"/>
              </a:endParaRPr>
            </a:p>
          </p:txBody>
        </p:sp>
        <p:sp>
          <p:nvSpPr>
            <p:cNvPr id="1371" name=""/>
            <p:cNvSpPr/>
            <p:nvPr/>
          </p:nvSpPr>
          <p:spPr>
            <a:xfrm>
              <a:off x="1866960" y="5336640"/>
              <a:ext cx="8391240" cy="453240"/>
            </a:xfrm>
            <a:prstGeom prst="rect">
              <a:avLst/>
            </a:prstGeom>
            <a:solidFill>
              <a:schemeClr val="lt1">
                <a:alpha val="90000"/>
                <a:hueOff val="0"/>
                <a:satOff val="0"/>
                <a:lumOff val="0"/>
                <a:alphaOff val="0"/>
              </a:schemeClr>
            </a:solidFill>
            <a:ln>
              <a:solidFill>
                <a:srgbClr val="f47735">
                  <a:hueOff val="0"/>
                  <a:satOff val="0"/>
                  <a:lumOff val="0"/>
                  <a:alphaOff val="0"/>
                </a:srgbClr>
              </a:solidFill>
            </a:ln>
          </p:spPr>
          <p:style>
            <a:lnRef idx="2"/>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372" name=""/>
            <p:cNvSpPr/>
            <p:nvPr/>
          </p:nvSpPr>
          <p:spPr>
            <a:xfrm>
              <a:off x="2286360" y="5070960"/>
              <a:ext cx="5873760" cy="531000"/>
            </a:xfrm>
            <a:prstGeom prst="roundRect">
              <a:avLst>
                <a:gd name="adj" fmla="val 16667"/>
              </a:avLst>
            </a:prstGeom>
            <a:solidFill>
              <a:schemeClr val="accent6">
                <a:hueOff val="0"/>
                <a:satOff val="0"/>
                <a:lumOff val="0"/>
                <a:alphaOff val="0"/>
              </a:schemeClr>
            </a:solidFill>
            <a:ln>
              <a:solidFill>
                <a:srgbClr val="ffffff">
                  <a:hueOff val="0"/>
                  <a:satOff val="0"/>
                  <a:lumOff val="0"/>
                  <a:alphaOff val="0"/>
                </a:srgbClr>
              </a:solidFill>
            </a:ln>
          </p:spPr>
          <p:style>
            <a:lnRef idx="2"/>
            <a:fillRef idx="0"/>
            <a:effectRef idx="0"/>
            <a:fontRef idx="minor"/>
          </p:style>
          <p:txBody>
            <a:bodyPr numCol="1" spcCol="1440" lIns="222120" rIns="222120" tIns="0" bIns="0" anchor="ctr">
              <a:noAutofit/>
            </a:bodyPr>
            <a:p>
              <a:pPr algn="ctr" defTabSz="800280">
                <a:lnSpc>
                  <a:spcPct val="90000"/>
                </a:lnSpc>
                <a:spcAft>
                  <a:spcPts val="629"/>
                </a:spcAft>
              </a:pPr>
              <a:r>
                <a:rPr b="1" lang="en-US" sz="1800" spc="-1" strike="noStrike">
                  <a:solidFill>
                    <a:schemeClr val="lt1"/>
                  </a:solidFill>
                  <a:latin typeface="Arial"/>
                </a:rPr>
                <a:t>Applications</a:t>
              </a:r>
              <a:endParaRPr b="0" lang="en-US" sz="1800" spc="-1" strike="noStrike">
                <a:solidFill>
                  <a:srgbClr val="000000"/>
                </a:solidFill>
                <a:latin typeface="Arial"/>
              </a:endParaRPr>
            </a:p>
          </p:txBody>
        </p:sp>
      </p:gr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3" name="PlaceHolder 1"/>
          <p:cNvSpPr>
            <a:spLocks noGrp="1"/>
          </p:cNvSpPr>
          <p:nvPr>
            <p:ph type="title"/>
          </p:nvPr>
        </p:nvSpPr>
        <p:spPr>
          <a:xfrm>
            <a:off x="828720" y="419040"/>
            <a:ext cx="7909560" cy="761040"/>
          </a:xfrm>
          <a:prstGeom prst="rect">
            <a:avLst/>
          </a:prstGeom>
          <a:noFill/>
          <a:ln w="0">
            <a:noFill/>
          </a:ln>
        </p:spPr>
        <p:txBody>
          <a:bodyPr lIns="90000" rIns="90000" tIns="45000" bIns="45000" anchor="t">
            <a:noAutofit/>
          </a:bodyPr>
          <a:p>
            <a:pPr indent="0" defTabSz="914400">
              <a:lnSpc>
                <a:spcPct val="90000"/>
              </a:lnSpc>
              <a:buNone/>
              <a:tabLst>
                <a:tab algn="l" pos="0"/>
              </a:tabLst>
            </a:pPr>
            <a:r>
              <a:rPr b="1" lang="en-US" sz="3600" spc="-72" strike="noStrike">
                <a:solidFill>
                  <a:schemeClr val="lt1"/>
                </a:solidFill>
                <a:latin typeface="Ericsson Capital TT"/>
              </a:rPr>
              <a:t>How does IoT work?</a:t>
            </a:r>
            <a:endParaRPr b="0" lang="en-US" sz="3600" spc="-1" strike="noStrike">
              <a:solidFill>
                <a:srgbClr val="000000"/>
              </a:solidFill>
              <a:latin typeface="Arial"/>
            </a:endParaRPr>
          </a:p>
        </p:txBody>
      </p:sp>
      <p:sp>
        <p:nvSpPr>
          <p:cNvPr id="1374" name="PlaceHolder 2"/>
          <p:cNvSpPr>
            <a:spLocks noGrp="1"/>
          </p:cNvSpPr>
          <p:nvPr>
            <p:ph type="sldNum" idx="20"/>
          </p:nvPr>
        </p:nvSpPr>
        <p:spPr>
          <a:xfrm>
            <a:off x="11252160" y="6315120"/>
            <a:ext cx="405360" cy="363960"/>
          </a:xfrm>
          <a:prstGeom prst="rect">
            <a:avLst/>
          </a:prstGeom>
          <a:noFill/>
          <a:ln w="0">
            <a:noFill/>
          </a:ln>
        </p:spPr>
        <p:txBody>
          <a:bodyPr lIns="90000" rIns="90000" tIns="45000" bIns="45000" anchor="ctr">
            <a:noAutofit/>
          </a:bodyPr>
          <a:lstStyle>
            <a:lvl1pPr indent="0" algn="r" defTabSz="457200">
              <a:lnSpc>
                <a:spcPct val="100000"/>
              </a:lnSpc>
              <a:buNone/>
              <a:tabLst>
                <a:tab algn="l" pos="0"/>
              </a:tabLst>
              <a:defRPr b="0" lang="en-US" sz="1000" spc="-1" strike="noStrike">
                <a:solidFill>
                  <a:schemeClr val="lt1">
                    <a:tint val="75000"/>
                  </a:schemeClr>
                </a:solidFill>
                <a:latin typeface="Trade Gothic LT Pro"/>
              </a:defRPr>
            </a:lvl1pPr>
          </a:lstStyle>
          <a:p>
            <a:pPr indent="0" algn="r" defTabSz="457200">
              <a:lnSpc>
                <a:spcPct val="100000"/>
              </a:lnSpc>
              <a:buNone/>
              <a:tabLst>
                <a:tab algn="l" pos="0"/>
              </a:tabLst>
            </a:pPr>
            <a:fld id="{0724D838-C728-497A-9754-610915268544}" type="slidenum">
              <a:rPr b="0" lang="en-US" sz="1000" spc="-1" strike="noStrike">
                <a:solidFill>
                  <a:schemeClr val="lt1">
                    <a:tint val="75000"/>
                  </a:schemeClr>
                </a:solidFill>
                <a:latin typeface="Trade Gothic LT Pro"/>
              </a:rPr>
              <a:t>19</a:t>
            </a:fld>
            <a:endParaRPr b="0" lang="en-US" sz="1000" spc="-1" strike="noStrike">
              <a:solidFill>
                <a:srgbClr val="000000"/>
              </a:solidFill>
              <a:latin typeface="Times New Roman"/>
            </a:endParaRPr>
          </a:p>
        </p:txBody>
      </p:sp>
      <p:sp>
        <p:nvSpPr>
          <p:cNvPr id="1375" name="PlaceHolder 3"/>
          <p:cNvSpPr>
            <a:spLocks noGrp="1"/>
          </p:cNvSpPr>
          <p:nvPr>
            <p:ph/>
          </p:nvPr>
        </p:nvSpPr>
        <p:spPr>
          <a:xfrm>
            <a:off x="733320" y="1447920"/>
            <a:ext cx="10924200" cy="4653360"/>
          </a:xfrm>
          <a:prstGeom prst="rect">
            <a:avLst/>
          </a:prstGeom>
          <a:noFill/>
          <a:ln w="0">
            <a:noFill/>
          </a:ln>
        </p:spPr>
        <p:txBody>
          <a:bodyPr lIns="90000" rIns="90000" tIns="45000" bIns="45000" anchor="t">
            <a:noAutofit/>
          </a:bodyPr>
          <a:p>
            <a:pPr marL="228600" indent="-228600" algn="just" defTabSz="914400">
              <a:lnSpc>
                <a:spcPct val="90000"/>
              </a:lnSpc>
              <a:spcBef>
                <a:spcPts val="1001"/>
              </a:spcBef>
              <a:buClr>
                <a:srgbClr val="47c3d3"/>
              </a:buClr>
              <a:buFont typeface="Arial"/>
              <a:buChar char="•"/>
            </a:pPr>
            <a:r>
              <a:rPr b="1" lang="en-US" sz="1700" spc="-1" strike="noStrike">
                <a:solidFill>
                  <a:schemeClr val="lt1"/>
                </a:solidFill>
                <a:latin typeface="Arial"/>
              </a:rPr>
              <a:t>Internet of Things platform</a:t>
            </a:r>
            <a:endParaRPr b="0" lang="en-US" sz="1700" spc="-1" strike="noStrike">
              <a:solidFill>
                <a:srgbClr val="000000"/>
              </a:solidFill>
              <a:latin typeface="Arial"/>
            </a:endParaRPr>
          </a:p>
          <a:p>
            <a:pPr indent="0" algn="just" defTabSz="914400">
              <a:lnSpc>
                <a:spcPct val="90000"/>
              </a:lnSpc>
              <a:spcBef>
                <a:spcPts val="1001"/>
              </a:spcBef>
              <a:buNone/>
              <a:tabLst>
                <a:tab algn="l" pos="0"/>
              </a:tabLst>
            </a:pPr>
            <a:r>
              <a:rPr b="0" lang="en-US" sz="1700" spc="-1" strike="noStrike">
                <a:solidFill>
                  <a:schemeClr val="lt1"/>
                </a:solidFill>
                <a:latin typeface="Arial"/>
              </a:rPr>
              <a:t>An IoT platform manages device connectivity. It can be a software suite or a cloud service. The purpose of an IoT platform is to manage and monitor hardware, software, processing abilities, and application layers. </a:t>
            </a:r>
            <a:endParaRPr b="0" lang="en-US" sz="1700" spc="-1" strike="noStrike">
              <a:solidFill>
                <a:srgbClr val="000000"/>
              </a:solidFill>
              <a:latin typeface="Arial"/>
            </a:endParaRPr>
          </a:p>
          <a:p>
            <a:pPr marL="228600" indent="-228600" algn="just" defTabSz="914400">
              <a:lnSpc>
                <a:spcPct val="90000"/>
              </a:lnSpc>
              <a:spcBef>
                <a:spcPts val="1001"/>
              </a:spcBef>
              <a:buClr>
                <a:srgbClr val="47c3d3"/>
              </a:buClr>
              <a:buFont typeface="Arial"/>
              <a:buChar char="•"/>
              <a:tabLst>
                <a:tab algn="l" pos="0"/>
              </a:tabLst>
            </a:pPr>
            <a:r>
              <a:rPr b="1" lang="en-US" sz="1700" spc="-1" strike="noStrike">
                <a:solidFill>
                  <a:schemeClr val="lt1"/>
                </a:solidFill>
                <a:latin typeface="Arial"/>
              </a:rPr>
              <a:t>Sensor technologies</a:t>
            </a:r>
            <a:endParaRPr b="0" lang="en-US" sz="1700" spc="-1" strike="noStrike">
              <a:solidFill>
                <a:srgbClr val="000000"/>
              </a:solidFill>
              <a:latin typeface="Arial"/>
            </a:endParaRPr>
          </a:p>
          <a:p>
            <a:pPr indent="0" algn="just" defTabSz="914400">
              <a:lnSpc>
                <a:spcPct val="90000"/>
              </a:lnSpc>
              <a:spcBef>
                <a:spcPts val="1001"/>
              </a:spcBef>
              <a:buNone/>
              <a:tabLst>
                <a:tab algn="l" pos="0"/>
              </a:tabLst>
            </a:pPr>
            <a:r>
              <a:rPr b="0" lang="en-US" sz="1700" spc="-1" strike="noStrike">
                <a:solidFill>
                  <a:schemeClr val="lt1"/>
                </a:solidFill>
                <a:latin typeface="Arial"/>
              </a:rPr>
              <a:t>IoT sensors, sometimes called smart sensors, convert real-world variables into data that devices can interpret and share. Many different types of sensors exist. For example, temperature sensors detect heat and convert temperature changes into data. Motion sensors detect movement by monitoring ultrasonic waves and triggering a desired action when those waves are interrupted. </a:t>
            </a:r>
            <a:endParaRPr b="0" lang="en-US" sz="1700" spc="-1" strike="noStrike">
              <a:solidFill>
                <a:srgbClr val="000000"/>
              </a:solidFill>
              <a:latin typeface="Arial"/>
            </a:endParaRPr>
          </a:p>
          <a:p>
            <a:pPr marL="228600" indent="-228600" algn="just" defTabSz="914400">
              <a:lnSpc>
                <a:spcPct val="90000"/>
              </a:lnSpc>
              <a:spcBef>
                <a:spcPts val="1001"/>
              </a:spcBef>
              <a:buClr>
                <a:srgbClr val="47c3d3"/>
              </a:buClr>
              <a:buFont typeface="Arial"/>
              <a:buChar char="•"/>
              <a:tabLst>
                <a:tab algn="l" pos="0"/>
              </a:tabLst>
            </a:pPr>
            <a:r>
              <a:rPr b="1" lang="en-US" sz="1700" spc="-1" strike="noStrike">
                <a:solidFill>
                  <a:schemeClr val="lt1"/>
                </a:solidFill>
                <a:latin typeface="Arial"/>
              </a:rPr>
              <a:t>Unique identifiers</a:t>
            </a:r>
            <a:endParaRPr b="0" lang="en-US" sz="1700" spc="-1" strike="noStrike">
              <a:solidFill>
                <a:srgbClr val="000000"/>
              </a:solidFill>
              <a:latin typeface="Arial"/>
            </a:endParaRPr>
          </a:p>
          <a:p>
            <a:pPr indent="0" algn="just" defTabSz="914400">
              <a:lnSpc>
                <a:spcPct val="90000"/>
              </a:lnSpc>
              <a:spcBef>
                <a:spcPts val="1001"/>
              </a:spcBef>
              <a:buNone/>
              <a:tabLst>
                <a:tab algn="l" pos="0"/>
              </a:tabLst>
            </a:pPr>
            <a:r>
              <a:rPr b="0" lang="en-US" sz="1700" spc="-1" strike="noStrike">
                <a:solidFill>
                  <a:schemeClr val="lt1"/>
                </a:solidFill>
                <a:latin typeface="Arial"/>
              </a:rPr>
              <a:t>The core concept of the IoT is communication among devices and users. Unique identifiers (UIDs) establish the context of a device within the larger network to enable this communication. Identifiers are patterns, like numeric or alphanumeric strings. One example of a UID that you might be familiar with is an internet protocol (IP) address. They can identify a single device (instance identifier) or the class to which that device belongs (type identifier).</a:t>
            </a:r>
            <a:endParaRPr b="0" lang="en-US" sz="1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6" name="PlaceHolder 1"/>
          <p:cNvSpPr>
            <a:spLocks noGrp="1"/>
          </p:cNvSpPr>
          <p:nvPr>
            <p:ph type="title"/>
          </p:nvPr>
        </p:nvSpPr>
        <p:spPr>
          <a:xfrm>
            <a:off x="631800" y="408960"/>
            <a:ext cx="8409600" cy="534600"/>
          </a:xfrm>
          <a:prstGeom prst="rect">
            <a:avLst/>
          </a:prstGeom>
          <a:noFill/>
          <a:ln w="0">
            <a:noFill/>
          </a:ln>
        </p:spPr>
        <p:txBody>
          <a:bodyPr lIns="90000" rIns="90000" tIns="45000" bIns="45000" anchor="t">
            <a:noAutofit/>
          </a:bodyPr>
          <a:p>
            <a:pPr indent="0" defTabSz="914400">
              <a:lnSpc>
                <a:spcPct val="90000"/>
              </a:lnSpc>
              <a:buNone/>
              <a:tabLst>
                <a:tab algn="l" pos="0"/>
              </a:tabLst>
            </a:pPr>
            <a:r>
              <a:rPr b="1" lang="en-US" sz="3200" spc="-72" strike="noStrike">
                <a:solidFill>
                  <a:schemeClr val="lt1"/>
                </a:solidFill>
                <a:latin typeface="Ericsson Capital TT"/>
              </a:rPr>
              <a:t>How does IoT work?</a:t>
            </a:r>
            <a:endParaRPr b="0" lang="en-US" sz="3200" spc="-1" strike="noStrike">
              <a:solidFill>
                <a:srgbClr val="000000"/>
              </a:solidFill>
              <a:latin typeface="Arial"/>
            </a:endParaRPr>
          </a:p>
        </p:txBody>
      </p:sp>
      <p:sp>
        <p:nvSpPr>
          <p:cNvPr id="1377" name="PlaceHolder 2"/>
          <p:cNvSpPr>
            <a:spLocks noGrp="1"/>
          </p:cNvSpPr>
          <p:nvPr>
            <p:ph/>
          </p:nvPr>
        </p:nvSpPr>
        <p:spPr>
          <a:xfrm>
            <a:off x="631800" y="1436760"/>
            <a:ext cx="10317600" cy="4482720"/>
          </a:xfrm>
          <a:prstGeom prst="rect">
            <a:avLst/>
          </a:prstGeom>
          <a:noFill/>
          <a:ln w="0">
            <a:noFill/>
          </a:ln>
        </p:spPr>
        <p:txBody>
          <a:bodyPr lIns="90000" rIns="90000" tIns="45000" bIns="45000" anchor="t">
            <a:noAutofit/>
          </a:bodyPr>
          <a:p>
            <a:pPr marL="228600" indent="-228600" algn="just" defTabSz="914400">
              <a:lnSpc>
                <a:spcPct val="100000"/>
              </a:lnSpc>
              <a:spcBef>
                <a:spcPts val="601"/>
              </a:spcBef>
              <a:spcAft>
                <a:spcPts val="400"/>
              </a:spcAft>
              <a:buClr>
                <a:srgbClr val="47c3d3"/>
              </a:buClr>
              <a:buFont typeface="Arial"/>
              <a:buChar char="•"/>
            </a:pPr>
            <a:r>
              <a:rPr b="1" lang="en-US" sz="1700" spc="-1" strike="noStrike">
                <a:solidFill>
                  <a:schemeClr val="lt1"/>
                </a:solidFill>
                <a:latin typeface="Arial"/>
              </a:rPr>
              <a:t>Internet connectivity</a:t>
            </a:r>
            <a:endParaRPr b="0" lang="en-US" sz="1700" spc="-1" strike="noStrike">
              <a:solidFill>
                <a:srgbClr val="000000"/>
              </a:solidFill>
              <a:latin typeface="Arial"/>
            </a:endParaRPr>
          </a:p>
          <a:p>
            <a:pPr indent="0" algn="just" defTabSz="914400">
              <a:lnSpc>
                <a:spcPct val="100000"/>
              </a:lnSpc>
              <a:spcBef>
                <a:spcPts val="601"/>
              </a:spcBef>
              <a:spcAft>
                <a:spcPts val="400"/>
              </a:spcAft>
              <a:buNone/>
              <a:tabLst>
                <a:tab algn="l" pos="0"/>
              </a:tabLst>
            </a:pPr>
            <a:r>
              <a:rPr b="0" lang="en-US" sz="1700" spc="-1" strike="noStrike">
                <a:solidFill>
                  <a:schemeClr val="lt1"/>
                </a:solidFill>
                <a:latin typeface="Arial"/>
              </a:rPr>
              <a:t>Sensors can connect to cloud platforms and other devices through a host of network protocols for the internet. This enables communication between devices. </a:t>
            </a:r>
            <a:endParaRPr b="0" lang="en-US" sz="1700" spc="-1" strike="noStrike">
              <a:solidFill>
                <a:srgbClr val="000000"/>
              </a:solidFill>
              <a:latin typeface="Arial"/>
            </a:endParaRPr>
          </a:p>
          <a:p>
            <a:pPr marL="228600" indent="-228600" algn="just" defTabSz="914400">
              <a:lnSpc>
                <a:spcPct val="100000"/>
              </a:lnSpc>
              <a:spcBef>
                <a:spcPts val="601"/>
              </a:spcBef>
              <a:spcAft>
                <a:spcPts val="400"/>
              </a:spcAft>
              <a:buClr>
                <a:srgbClr val="47c3d3"/>
              </a:buClr>
              <a:buFont typeface="Arial"/>
              <a:buChar char="•"/>
              <a:tabLst>
                <a:tab algn="l" pos="0"/>
              </a:tabLst>
            </a:pPr>
            <a:r>
              <a:rPr b="1" lang="en-US" sz="1700" spc="-1" strike="noStrike">
                <a:solidFill>
                  <a:schemeClr val="lt1"/>
                </a:solidFill>
                <a:latin typeface="Arial"/>
              </a:rPr>
              <a:t>Artificial intelligence (AI) and machine learning</a:t>
            </a:r>
            <a:endParaRPr b="0" lang="en-US" sz="1700" spc="-1" strike="noStrike">
              <a:solidFill>
                <a:srgbClr val="000000"/>
              </a:solidFill>
              <a:latin typeface="Arial"/>
            </a:endParaRPr>
          </a:p>
          <a:p>
            <a:pPr indent="0" algn="just" defTabSz="914400">
              <a:lnSpc>
                <a:spcPct val="100000"/>
              </a:lnSpc>
              <a:spcBef>
                <a:spcPts val="601"/>
              </a:spcBef>
              <a:spcAft>
                <a:spcPts val="400"/>
              </a:spcAft>
              <a:buNone/>
              <a:tabLst>
                <a:tab algn="l" pos="0"/>
              </a:tabLst>
            </a:pPr>
            <a:r>
              <a:rPr b="0" lang="en-US" sz="1700" spc="-1" strike="noStrike">
                <a:solidFill>
                  <a:schemeClr val="lt1"/>
                </a:solidFill>
                <a:latin typeface="Arial"/>
              </a:rPr>
              <a:t>Natural language processing (NLP) in IoT devices makes it easier for users to input information and interact with devices. One common example of an IoT device that utilizes NLP technology is the Amazon Alexa. Machine learning also enhances the analytical capabilities of IoT devices.</a:t>
            </a:r>
            <a:endParaRPr b="0" lang="en-US" sz="1700" spc="-1" strike="noStrike">
              <a:solidFill>
                <a:srgbClr val="000000"/>
              </a:solidFill>
              <a:latin typeface="Arial"/>
            </a:endParaRPr>
          </a:p>
          <a:p>
            <a:pPr marL="228600" indent="-228600" algn="just" defTabSz="914400">
              <a:lnSpc>
                <a:spcPct val="100000"/>
              </a:lnSpc>
              <a:spcBef>
                <a:spcPts val="601"/>
              </a:spcBef>
              <a:spcAft>
                <a:spcPts val="400"/>
              </a:spcAft>
              <a:buClr>
                <a:srgbClr val="47c3d3"/>
              </a:buClr>
              <a:buFont typeface="Arial"/>
              <a:buChar char="•"/>
              <a:tabLst>
                <a:tab algn="l" pos="0"/>
              </a:tabLst>
            </a:pPr>
            <a:r>
              <a:rPr b="1" lang="en-US" sz="1700" spc="-1" strike="noStrike">
                <a:solidFill>
                  <a:schemeClr val="lt1"/>
                </a:solidFill>
                <a:latin typeface="Arial"/>
              </a:rPr>
              <a:t>Edge computing</a:t>
            </a:r>
            <a:endParaRPr b="0" lang="en-US" sz="1700" spc="-1" strike="noStrike">
              <a:solidFill>
                <a:srgbClr val="000000"/>
              </a:solidFill>
              <a:latin typeface="Arial"/>
            </a:endParaRPr>
          </a:p>
          <a:p>
            <a:pPr indent="0" algn="just" defTabSz="914400">
              <a:lnSpc>
                <a:spcPct val="100000"/>
              </a:lnSpc>
              <a:spcBef>
                <a:spcPts val="601"/>
              </a:spcBef>
              <a:spcAft>
                <a:spcPts val="400"/>
              </a:spcAft>
              <a:buNone/>
              <a:tabLst>
                <a:tab algn="l" pos="0"/>
              </a:tabLst>
            </a:pPr>
            <a:r>
              <a:rPr b="0" lang="en-US" sz="1700" spc="-1" strike="noStrike">
                <a:solidFill>
                  <a:schemeClr val="lt1"/>
                </a:solidFill>
                <a:latin typeface="Arial"/>
              </a:rPr>
              <a:t>Edge computing is a computing framework. It aims to conserve resources and speed up response time by moving computational resources like data storage closer to the data source. The IoT accomplishes this by utilizing edge devices like IoT gateways.</a:t>
            </a:r>
            <a:endParaRPr b="0" lang="en-US" sz="1700" spc="-1" strike="noStrike">
              <a:solidFill>
                <a:srgbClr val="000000"/>
              </a:solidFill>
              <a:latin typeface="Arial"/>
            </a:endParaRPr>
          </a:p>
          <a:p>
            <a:pPr indent="0" defTabSz="914400">
              <a:lnSpc>
                <a:spcPct val="100000"/>
              </a:lnSpc>
              <a:spcBef>
                <a:spcPts val="601"/>
              </a:spcBef>
              <a:spcAft>
                <a:spcPts val="400"/>
              </a:spcAft>
              <a:buNone/>
              <a:tabLst>
                <a:tab algn="l" pos="0"/>
              </a:tabLst>
            </a:pPr>
            <a:endParaRPr b="0" lang="en-US" sz="1700" spc="-1" strike="noStrike">
              <a:solidFill>
                <a:srgbClr val="000000"/>
              </a:solidFill>
              <a:latin typeface="Arial"/>
            </a:endParaRPr>
          </a:p>
        </p:txBody>
      </p:sp>
      <p:sp>
        <p:nvSpPr>
          <p:cNvPr id="4" name="PlaceHolder 3"/>
          <p:cNvSpPr>
            <a:spLocks noGrp="1"/>
          </p:cNvSpPr>
          <p:nvPr>
            <p:ph type="sldNum" idx="4"/>
          </p:nvPr>
        </p:nvSpPr>
        <p:spPr/>
        <p:txBody>
          <a:bodyPr/>
          <a:p>
            <a:fld id="{83947C6E-2F52-4CF0-8A9F-78C9057CFA9A}"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8" name="PlaceHolder 1"/>
          <p:cNvSpPr>
            <a:spLocks noGrp="1"/>
          </p:cNvSpPr>
          <p:nvPr>
            <p:ph type="title"/>
          </p:nvPr>
        </p:nvSpPr>
        <p:spPr>
          <a:xfrm>
            <a:off x="752400" y="476280"/>
            <a:ext cx="8561880" cy="534600"/>
          </a:xfrm>
          <a:prstGeom prst="rect">
            <a:avLst/>
          </a:prstGeom>
          <a:noFill/>
          <a:ln w="0">
            <a:noFill/>
          </a:ln>
        </p:spPr>
        <p:txBody>
          <a:bodyPr lIns="90000" rIns="90000" tIns="45000" bIns="45000" anchor="t">
            <a:noAutofit/>
          </a:bodyPr>
          <a:p>
            <a:pPr indent="0" defTabSz="914400">
              <a:lnSpc>
                <a:spcPct val="90000"/>
              </a:lnSpc>
              <a:buNone/>
              <a:tabLst>
                <a:tab algn="l" pos="0"/>
              </a:tabLst>
            </a:pPr>
            <a:r>
              <a:rPr b="1" lang="en-US" sz="4800" spc="-72" strike="noStrike">
                <a:solidFill>
                  <a:schemeClr val="lt1"/>
                </a:solidFill>
                <a:latin typeface="Ericsson Capital TT"/>
              </a:rPr>
              <a:t>Features of IOT</a:t>
            </a:r>
            <a:endParaRPr b="0" lang="en-US" sz="4800" spc="-1" strike="noStrike">
              <a:solidFill>
                <a:srgbClr val="000000"/>
              </a:solidFill>
              <a:latin typeface="Arial"/>
            </a:endParaRPr>
          </a:p>
        </p:txBody>
      </p:sp>
      <p:sp>
        <p:nvSpPr>
          <p:cNvPr id="1379" name="PlaceHolder 2"/>
          <p:cNvSpPr>
            <a:spLocks noGrp="1"/>
          </p:cNvSpPr>
          <p:nvPr>
            <p:ph type="sldNum" idx="21"/>
          </p:nvPr>
        </p:nvSpPr>
        <p:spPr>
          <a:xfrm>
            <a:off x="11252160" y="6315120"/>
            <a:ext cx="405360" cy="363960"/>
          </a:xfrm>
          <a:prstGeom prst="rect">
            <a:avLst/>
          </a:prstGeom>
          <a:noFill/>
          <a:ln w="0">
            <a:noFill/>
          </a:ln>
        </p:spPr>
        <p:txBody>
          <a:bodyPr lIns="90000" rIns="90000" tIns="45000" bIns="45000" anchor="ctr">
            <a:noAutofit/>
          </a:bodyPr>
          <a:lstStyle>
            <a:lvl1pPr indent="0" algn="r" defTabSz="457200">
              <a:lnSpc>
                <a:spcPct val="100000"/>
              </a:lnSpc>
              <a:buNone/>
              <a:tabLst>
                <a:tab algn="l" pos="0"/>
              </a:tabLst>
              <a:defRPr b="0" lang="en-US" sz="1000" spc="-1" strike="noStrike">
                <a:solidFill>
                  <a:schemeClr val="lt1">
                    <a:tint val="75000"/>
                  </a:schemeClr>
                </a:solidFill>
                <a:latin typeface="Trade Gothic LT Pro"/>
              </a:defRPr>
            </a:lvl1pPr>
          </a:lstStyle>
          <a:p>
            <a:pPr indent="0" algn="r" defTabSz="457200">
              <a:lnSpc>
                <a:spcPct val="100000"/>
              </a:lnSpc>
              <a:buNone/>
              <a:tabLst>
                <a:tab algn="l" pos="0"/>
              </a:tabLst>
            </a:pPr>
            <a:fld id="{5017C05C-EB4B-4C46-9929-E542EC825989}" type="slidenum">
              <a:rPr b="0" lang="en-US" sz="1000" spc="-1" strike="noStrike">
                <a:solidFill>
                  <a:schemeClr val="lt1">
                    <a:tint val="75000"/>
                  </a:schemeClr>
                </a:solidFill>
                <a:latin typeface="Trade Gothic LT Pro"/>
              </a:rPr>
              <a:t>19</a:t>
            </a:fld>
            <a:endParaRPr b="0" lang="en-US" sz="1000" spc="-1" strike="noStrike">
              <a:solidFill>
                <a:srgbClr val="000000"/>
              </a:solidFill>
              <a:latin typeface="Times New Roman"/>
            </a:endParaRPr>
          </a:p>
        </p:txBody>
      </p:sp>
      <p:sp>
        <p:nvSpPr>
          <p:cNvPr id="1380" name="PlaceHolder 3"/>
          <p:cNvSpPr>
            <a:spLocks noGrp="1"/>
          </p:cNvSpPr>
          <p:nvPr>
            <p:ph/>
          </p:nvPr>
        </p:nvSpPr>
        <p:spPr>
          <a:xfrm>
            <a:off x="752400" y="1371600"/>
            <a:ext cx="10828800" cy="4799520"/>
          </a:xfrm>
          <a:prstGeom prst="rect">
            <a:avLst/>
          </a:prstGeom>
          <a:noFill/>
          <a:ln w="0">
            <a:noFill/>
          </a:ln>
        </p:spPr>
        <p:txBody>
          <a:bodyPr lIns="90000" rIns="90000" tIns="45000" bIns="45000" anchor="t">
            <a:normAutofit fontScale="93333"/>
          </a:bodyPr>
          <a:p>
            <a:pPr indent="0" algn="just" defTabSz="914400">
              <a:lnSpc>
                <a:spcPct val="90000"/>
              </a:lnSpc>
              <a:spcBef>
                <a:spcPts val="1001"/>
              </a:spcBef>
              <a:buNone/>
              <a:tabLst>
                <a:tab algn="l" pos="0"/>
              </a:tabLst>
            </a:pPr>
            <a:endParaRPr b="0" lang="en-US" sz="1700" spc="-1" strike="noStrike">
              <a:solidFill>
                <a:srgbClr val="000000"/>
              </a:solidFill>
              <a:latin typeface="Arial"/>
            </a:endParaRPr>
          </a:p>
          <a:p>
            <a:pPr indent="0" algn="just" defTabSz="914400">
              <a:lnSpc>
                <a:spcPct val="90000"/>
              </a:lnSpc>
              <a:spcBef>
                <a:spcPts val="1001"/>
              </a:spcBef>
              <a:buNone/>
              <a:tabLst>
                <a:tab algn="l" pos="0"/>
              </a:tabLst>
            </a:pPr>
            <a:r>
              <a:rPr b="0" lang="en-US" sz="1700" spc="-1" strike="noStrike">
                <a:solidFill>
                  <a:schemeClr val="lt1"/>
                </a:solidFill>
                <a:latin typeface="Arial"/>
              </a:rPr>
              <a:t>The most important features of IoT on which it works are connectivity, analyzing, integrating, active engagement, and  many more. Some of them are listed below:</a:t>
            </a:r>
            <a:endParaRPr b="0" lang="en-US" sz="1700" spc="-1" strike="noStrike">
              <a:solidFill>
                <a:srgbClr val="000000"/>
              </a:solidFill>
              <a:latin typeface="Arial"/>
            </a:endParaRPr>
          </a:p>
          <a:p>
            <a:pPr indent="0" algn="just" defTabSz="914400">
              <a:lnSpc>
                <a:spcPct val="90000"/>
              </a:lnSpc>
              <a:spcBef>
                <a:spcPts val="1001"/>
              </a:spcBef>
              <a:buNone/>
              <a:tabLst>
                <a:tab algn="l" pos="0"/>
              </a:tabLst>
            </a:pPr>
            <a:r>
              <a:rPr b="1" lang="en-US" sz="1700" spc="-1" strike="noStrike" u="sng">
                <a:solidFill>
                  <a:schemeClr val="lt1"/>
                </a:solidFill>
                <a:uFillTx/>
                <a:latin typeface="Arial"/>
              </a:rPr>
              <a:t>Connectivity</a:t>
            </a:r>
            <a:r>
              <a:rPr b="1" lang="en-US" sz="1700" spc="-1" strike="noStrike">
                <a:solidFill>
                  <a:schemeClr val="lt1"/>
                </a:solidFill>
                <a:latin typeface="Arial"/>
              </a:rPr>
              <a:t> :</a:t>
            </a:r>
            <a:r>
              <a:rPr b="0" lang="en-US" sz="1700" spc="-1" strike="noStrike">
                <a:solidFill>
                  <a:schemeClr val="lt1"/>
                </a:solidFill>
                <a:latin typeface="Arial"/>
              </a:rPr>
              <a:t> </a:t>
            </a:r>
            <a:endParaRPr b="0" lang="en-US" sz="1700" spc="-1" strike="noStrike">
              <a:solidFill>
                <a:srgbClr val="000000"/>
              </a:solidFill>
              <a:latin typeface="Arial"/>
            </a:endParaRPr>
          </a:p>
          <a:p>
            <a:pPr indent="0" algn="just" defTabSz="914400">
              <a:lnSpc>
                <a:spcPct val="90000"/>
              </a:lnSpc>
              <a:spcBef>
                <a:spcPts val="1001"/>
              </a:spcBef>
              <a:buNone/>
              <a:tabLst>
                <a:tab algn="l" pos="0"/>
              </a:tabLst>
            </a:pPr>
            <a:r>
              <a:rPr b="0" lang="en-US" sz="1700" spc="-1" strike="noStrike">
                <a:solidFill>
                  <a:schemeClr val="lt1"/>
                </a:solidFill>
                <a:latin typeface="Arial"/>
              </a:rPr>
              <a:t>Connectivity refers to establish a proper connection between all the things of IoT to IoT platform it may be server or cloud. After connecting the IoT devices, it needs a high speed messaging between the devices and cloud to enable reliable, secure and bi-directional communication.</a:t>
            </a:r>
            <a:endParaRPr b="0" lang="en-US" sz="1700" spc="-1" strike="noStrike">
              <a:solidFill>
                <a:srgbClr val="000000"/>
              </a:solidFill>
              <a:latin typeface="Arial"/>
            </a:endParaRPr>
          </a:p>
          <a:p>
            <a:pPr indent="0" algn="just" defTabSz="914400">
              <a:lnSpc>
                <a:spcPct val="90000"/>
              </a:lnSpc>
              <a:spcBef>
                <a:spcPts val="1001"/>
              </a:spcBef>
              <a:buNone/>
              <a:tabLst>
                <a:tab algn="l" pos="0"/>
              </a:tabLst>
            </a:pPr>
            <a:r>
              <a:rPr b="1" lang="en-US" sz="1700" spc="-1" strike="noStrike" u="sng">
                <a:solidFill>
                  <a:schemeClr val="lt1"/>
                </a:solidFill>
                <a:uFillTx/>
                <a:latin typeface="Arial"/>
              </a:rPr>
              <a:t>Analyzing</a:t>
            </a:r>
            <a:r>
              <a:rPr b="1" lang="en-US" sz="1700" spc="-1" strike="noStrike">
                <a:solidFill>
                  <a:schemeClr val="lt1"/>
                </a:solidFill>
                <a:latin typeface="Arial"/>
              </a:rPr>
              <a:t> :</a:t>
            </a:r>
            <a:r>
              <a:rPr b="0" lang="en-US" sz="1700" spc="-1" strike="noStrike">
                <a:solidFill>
                  <a:schemeClr val="lt1"/>
                </a:solidFill>
                <a:latin typeface="Arial"/>
              </a:rPr>
              <a:t> </a:t>
            </a:r>
            <a:endParaRPr b="0" lang="en-US" sz="1700" spc="-1" strike="noStrike">
              <a:solidFill>
                <a:srgbClr val="000000"/>
              </a:solidFill>
              <a:latin typeface="Arial"/>
            </a:endParaRPr>
          </a:p>
          <a:p>
            <a:pPr indent="0" algn="just" defTabSz="914400">
              <a:lnSpc>
                <a:spcPct val="90000"/>
              </a:lnSpc>
              <a:spcBef>
                <a:spcPts val="1001"/>
              </a:spcBef>
              <a:buNone/>
              <a:tabLst>
                <a:tab algn="l" pos="0"/>
              </a:tabLst>
            </a:pPr>
            <a:r>
              <a:rPr b="0" lang="en-US" sz="1700" spc="-1" strike="noStrike">
                <a:solidFill>
                  <a:schemeClr val="lt1"/>
                </a:solidFill>
                <a:latin typeface="Arial"/>
              </a:rPr>
              <a:t>After connecting all the relevant things, it comes to real-time analyzing the data collected and use them to build effective business intelligence. If we have a good insight into data gathered from all these things, then we call our system has a smart system.</a:t>
            </a:r>
            <a:endParaRPr b="0" lang="en-US" sz="1700" spc="-1" strike="noStrike">
              <a:solidFill>
                <a:srgbClr val="000000"/>
              </a:solidFill>
              <a:latin typeface="Arial"/>
            </a:endParaRPr>
          </a:p>
          <a:p>
            <a:pPr indent="0" algn="just" defTabSz="914400">
              <a:lnSpc>
                <a:spcPct val="90000"/>
              </a:lnSpc>
              <a:spcBef>
                <a:spcPts val="1001"/>
              </a:spcBef>
              <a:buNone/>
              <a:tabLst>
                <a:tab algn="l" pos="0"/>
              </a:tabLst>
            </a:pPr>
            <a:r>
              <a:rPr b="1" lang="en-US" sz="1700" spc="-1" strike="noStrike" u="sng">
                <a:solidFill>
                  <a:schemeClr val="lt1"/>
                </a:solidFill>
                <a:uFillTx/>
                <a:latin typeface="Arial"/>
              </a:rPr>
              <a:t>Integrating</a:t>
            </a:r>
            <a:r>
              <a:rPr b="1" lang="en-US" sz="1700" spc="-1" strike="noStrike">
                <a:solidFill>
                  <a:schemeClr val="lt1"/>
                </a:solidFill>
                <a:latin typeface="Arial"/>
              </a:rPr>
              <a:t> :</a:t>
            </a:r>
            <a:r>
              <a:rPr b="0" lang="en-US" sz="1700" spc="-1" strike="noStrike">
                <a:solidFill>
                  <a:schemeClr val="lt1"/>
                </a:solidFill>
                <a:latin typeface="Arial"/>
              </a:rPr>
              <a:t> </a:t>
            </a:r>
            <a:endParaRPr b="0" lang="en-US" sz="1700" spc="-1" strike="noStrike">
              <a:solidFill>
                <a:srgbClr val="000000"/>
              </a:solidFill>
              <a:latin typeface="Arial"/>
            </a:endParaRPr>
          </a:p>
          <a:p>
            <a:pPr indent="0" algn="just" defTabSz="914400">
              <a:lnSpc>
                <a:spcPct val="90000"/>
              </a:lnSpc>
              <a:spcBef>
                <a:spcPts val="1001"/>
              </a:spcBef>
              <a:buNone/>
              <a:tabLst>
                <a:tab algn="l" pos="0"/>
              </a:tabLst>
            </a:pPr>
            <a:r>
              <a:rPr b="0" lang="en-US" sz="1700" spc="-1" strike="noStrike">
                <a:solidFill>
                  <a:schemeClr val="lt1"/>
                </a:solidFill>
                <a:latin typeface="Arial"/>
              </a:rPr>
              <a:t>IoT integrating the various models to improve the user experience as well.</a:t>
            </a:r>
            <a:endParaRPr b="0" lang="en-US" sz="1700" spc="-1" strike="noStrike">
              <a:solidFill>
                <a:srgbClr val="000000"/>
              </a:solidFill>
              <a:latin typeface="Arial"/>
            </a:endParaRPr>
          </a:p>
          <a:p>
            <a:pPr indent="0" algn="just" defTabSz="914400">
              <a:lnSpc>
                <a:spcPct val="90000"/>
              </a:lnSpc>
              <a:spcBef>
                <a:spcPts val="1001"/>
              </a:spcBef>
              <a:buNone/>
              <a:tabLst>
                <a:tab algn="l" pos="0"/>
              </a:tabLst>
            </a:pPr>
            <a:r>
              <a:rPr b="1" lang="en-US" sz="1700" spc="-1" strike="noStrike" u="sng">
                <a:solidFill>
                  <a:schemeClr val="lt1"/>
                </a:solidFill>
                <a:uFillTx/>
                <a:latin typeface="Arial"/>
              </a:rPr>
              <a:t>Artificial Intelligence</a:t>
            </a:r>
            <a:r>
              <a:rPr b="1" lang="en-US" sz="1700" spc="-1" strike="noStrike">
                <a:solidFill>
                  <a:schemeClr val="lt1"/>
                </a:solidFill>
                <a:latin typeface="Arial"/>
              </a:rPr>
              <a:t> :</a:t>
            </a:r>
            <a:endParaRPr b="0" lang="en-US" sz="1700" spc="-1" strike="noStrike">
              <a:solidFill>
                <a:srgbClr val="000000"/>
              </a:solidFill>
              <a:latin typeface="Arial"/>
            </a:endParaRPr>
          </a:p>
          <a:p>
            <a:pPr indent="0" algn="just" defTabSz="914400">
              <a:lnSpc>
                <a:spcPct val="90000"/>
              </a:lnSpc>
              <a:spcBef>
                <a:spcPts val="1001"/>
              </a:spcBef>
              <a:buNone/>
              <a:tabLst>
                <a:tab algn="l" pos="0"/>
              </a:tabLst>
            </a:pPr>
            <a:r>
              <a:rPr b="0" lang="en-US" sz="1700" spc="-1" strike="noStrike">
                <a:solidFill>
                  <a:schemeClr val="lt1"/>
                </a:solidFill>
                <a:latin typeface="Arial"/>
              </a:rPr>
              <a:t>IoT makes things smart and enhances life through the use of data. For example, if we have a coffee machine whose beans have going to end, then the coffee machine itself order the coffee beans of your choice from the retailer.</a:t>
            </a:r>
            <a:endParaRPr b="0" lang="en-US" sz="1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1" name="PlaceHolder 1"/>
          <p:cNvSpPr>
            <a:spLocks noGrp="1"/>
          </p:cNvSpPr>
          <p:nvPr>
            <p:ph type="title"/>
          </p:nvPr>
        </p:nvSpPr>
        <p:spPr>
          <a:xfrm>
            <a:off x="828720" y="619200"/>
            <a:ext cx="8409600" cy="589680"/>
          </a:xfrm>
          <a:prstGeom prst="rect">
            <a:avLst/>
          </a:prstGeom>
          <a:noFill/>
          <a:ln w="0">
            <a:noFill/>
          </a:ln>
        </p:spPr>
        <p:txBody>
          <a:bodyPr lIns="90000" rIns="90000" tIns="45000" bIns="45000" anchor="t">
            <a:noAutofit/>
          </a:bodyPr>
          <a:p>
            <a:pPr indent="0" defTabSz="914400">
              <a:lnSpc>
                <a:spcPct val="90000"/>
              </a:lnSpc>
              <a:buNone/>
              <a:tabLst>
                <a:tab algn="l" pos="0"/>
              </a:tabLst>
            </a:pPr>
            <a:r>
              <a:rPr b="1" lang="en-US" sz="3600" spc="-72" strike="noStrike">
                <a:solidFill>
                  <a:schemeClr val="lt1"/>
                </a:solidFill>
                <a:latin typeface="Ericsson Capital TT"/>
              </a:rPr>
              <a:t>Features of IOT</a:t>
            </a:r>
            <a:endParaRPr b="0" lang="en-US" sz="3600" spc="-1" strike="noStrike">
              <a:solidFill>
                <a:srgbClr val="000000"/>
              </a:solidFill>
              <a:latin typeface="Arial"/>
            </a:endParaRPr>
          </a:p>
        </p:txBody>
      </p:sp>
      <p:sp>
        <p:nvSpPr>
          <p:cNvPr id="1382" name="PlaceHolder 2"/>
          <p:cNvSpPr>
            <a:spLocks noGrp="1"/>
          </p:cNvSpPr>
          <p:nvPr>
            <p:ph/>
          </p:nvPr>
        </p:nvSpPr>
        <p:spPr>
          <a:xfrm>
            <a:off x="828720" y="1625400"/>
            <a:ext cx="10422360" cy="4460040"/>
          </a:xfrm>
          <a:prstGeom prst="rect">
            <a:avLst/>
          </a:prstGeom>
          <a:noFill/>
          <a:ln w="0">
            <a:noFill/>
          </a:ln>
        </p:spPr>
        <p:txBody>
          <a:bodyPr lIns="90000" rIns="90000" tIns="45000" bIns="45000" anchor="t">
            <a:noAutofit/>
          </a:bodyPr>
          <a:p>
            <a:pPr indent="0" algn="just" defTabSz="914400">
              <a:lnSpc>
                <a:spcPct val="100000"/>
              </a:lnSpc>
              <a:spcBef>
                <a:spcPts val="601"/>
              </a:spcBef>
              <a:spcAft>
                <a:spcPts val="400"/>
              </a:spcAft>
              <a:buNone/>
              <a:tabLst>
                <a:tab algn="l" pos="0"/>
              </a:tabLst>
            </a:pPr>
            <a:r>
              <a:rPr b="1" lang="en-US" sz="1700" spc="-1" strike="noStrike" u="sng">
                <a:solidFill>
                  <a:schemeClr val="lt1"/>
                </a:solidFill>
                <a:uFillTx/>
                <a:latin typeface="Arial"/>
              </a:rPr>
              <a:t>Sensing </a:t>
            </a:r>
            <a:r>
              <a:rPr b="1" lang="en-US" sz="1700" spc="-1" strike="noStrike">
                <a:solidFill>
                  <a:schemeClr val="lt1"/>
                </a:solidFill>
                <a:latin typeface="Arial"/>
              </a:rPr>
              <a:t>:</a:t>
            </a:r>
            <a:r>
              <a:rPr b="0" lang="en-US" sz="1700" spc="-1" strike="noStrike">
                <a:solidFill>
                  <a:schemeClr val="lt1"/>
                </a:solidFill>
                <a:latin typeface="Arial"/>
              </a:rPr>
              <a:t> </a:t>
            </a:r>
            <a:endParaRPr b="0" lang="en-US" sz="1700" spc="-1" strike="noStrike">
              <a:solidFill>
                <a:srgbClr val="000000"/>
              </a:solidFill>
              <a:latin typeface="Arial"/>
            </a:endParaRPr>
          </a:p>
          <a:p>
            <a:pPr indent="0" algn="just" defTabSz="914400">
              <a:lnSpc>
                <a:spcPct val="100000"/>
              </a:lnSpc>
              <a:spcBef>
                <a:spcPts val="601"/>
              </a:spcBef>
              <a:spcAft>
                <a:spcPts val="400"/>
              </a:spcAft>
              <a:buNone/>
              <a:tabLst>
                <a:tab algn="l" pos="0"/>
              </a:tabLst>
            </a:pPr>
            <a:r>
              <a:rPr b="0" lang="en-US" sz="1700" spc="-1" strike="noStrike">
                <a:solidFill>
                  <a:schemeClr val="lt1"/>
                </a:solidFill>
                <a:latin typeface="Arial"/>
              </a:rPr>
              <a:t>The sensor devices used in IoT technologies detect and measure any change in the environment and report on their status. IoT technology brings passive networks to active networks. Without sensors, there could not hold an effective or true IoT environment.</a:t>
            </a:r>
            <a:endParaRPr b="0" lang="en-US" sz="1700" spc="-1" strike="noStrike">
              <a:solidFill>
                <a:srgbClr val="000000"/>
              </a:solidFill>
              <a:latin typeface="Arial"/>
            </a:endParaRPr>
          </a:p>
          <a:p>
            <a:pPr indent="0" algn="just" defTabSz="914400">
              <a:lnSpc>
                <a:spcPct val="100000"/>
              </a:lnSpc>
              <a:spcBef>
                <a:spcPts val="601"/>
              </a:spcBef>
              <a:spcAft>
                <a:spcPts val="400"/>
              </a:spcAft>
              <a:buNone/>
              <a:tabLst>
                <a:tab algn="l" pos="0"/>
              </a:tabLst>
            </a:pPr>
            <a:r>
              <a:rPr b="1" lang="en-US" sz="1700" spc="-1" strike="noStrike" u="sng">
                <a:solidFill>
                  <a:schemeClr val="lt1"/>
                </a:solidFill>
                <a:uFillTx/>
                <a:latin typeface="Arial"/>
              </a:rPr>
              <a:t>Active Engagement </a:t>
            </a:r>
            <a:r>
              <a:rPr b="1" lang="en-US" sz="1700" spc="-1" strike="noStrike">
                <a:solidFill>
                  <a:schemeClr val="lt1"/>
                </a:solidFill>
                <a:latin typeface="Arial"/>
              </a:rPr>
              <a:t>:</a:t>
            </a:r>
            <a:r>
              <a:rPr b="0" lang="en-US" sz="1700" spc="-1" strike="noStrike">
                <a:solidFill>
                  <a:schemeClr val="lt1"/>
                </a:solidFill>
                <a:latin typeface="Arial"/>
              </a:rPr>
              <a:t> </a:t>
            </a:r>
            <a:endParaRPr b="0" lang="en-US" sz="1700" spc="-1" strike="noStrike">
              <a:solidFill>
                <a:srgbClr val="000000"/>
              </a:solidFill>
              <a:latin typeface="Arial"/>
            </a:endParaRPr>
          </a:p>
          <a:p>
            <a:pPr indent="0" algn="just" defTabSz="914400">
              <a:lnSpc>
                <a:spcPct val="100000"/>
              </a:lnSpc>
              <a:spcBef>
                <a:spcPts val="601"/>
              </a:spcBef>
              <a:spcAft>
                <a:spcPts val="400"/>
              </a:spcAft>
              <a:buNone/>
              <a:tabLst>
                <a:tab algn="l" pos="0"/>
              </a:tabLst>
            </a:pPr>
            <a:r>
              <a:rPr b="0" lang="en-US" sz="1700" spc="-1" strike="noStrike">
                <a:solidFill>
                  <a:schemeClr val="lt1"/>
                </a:solidFill>
                <a:latin typeface="Arial"/>
              </a:rPr>
              <a:t>IoT makes the connected technology, product, or services to active engagement between each other.</a:t>
            </a:r>
            <a:endParaRPr b="0" lang="en-US" sz="1700" spc="-1" strike="noStrike">
              <a:solidFill>
                <a:srgbClr val="000000"/>
              </a:solidFill>
              <a:latin typeface="Arial"/>
            </a:endParaRPr>
          </a:p>
          <a:p>
            <a:pPr indent="0" defTabSz="914400">
              <a:lnSpc>
                <a:spcPct val="100000"/>
              </a:lnSpc>
              <a:spcBef>
                <a:spcPts val="601"/>
              </a:spcBef>
              <a:spcAft>
                <a:spcPts val="400"/>
              </a:spcAft>
              <a:buNone/>
              <a:tabLst>
                <a:tab algn="l" pos="0"/>
              </a:tabLst>
            </a:pPr>
            <a:r>
              <a:rPr b="1" lang="en-US" sz="1700" spc="-1" strike="noStrike" u="sng">
                <a:solidFill>
                  <a:schemeClr val="lt1"/>
                </a:solidFill>
                <a:uFillTx/>
                <a:latin typeface="Arial"/>
              </a:rPr>
              <a:t>Endpoint Management</a:t>
            </a:r>
            <a:r>
              <a:rPr b="1" lang="en-US" sz="1700" spc="-1" strike="noStrike">
                <a:solidFill>
                  <a:schemeClr val="lt1"/>
                </a:solidFill>
                <a:latin typeface="Arial"/>
              </a:rPr>
              <a:t> :</a:t>
            </a:r>
            <a:endParaRPr b="0" lang="en-US" sz="1700" spc="-1" strike="noStrike">
              <a:solidFill>
                <a:srgbClr val="000000"/>
              </a:solidFill>
              <a:latin typeface="Arial"/>
            </a:endParaRPr>
          </a:p>
          <a:p>
            <a:pPr indent="0" algn="just" defTabSz="914400">
              <a:lnSpc>
                <a:spcPct val="100000"/>
              </a:lnSpc>
              <a:spcBef>
                <a:spcPts val="601"/>
              </a:spcBef>
              <a:spcAft>
                <a:spcPts val="400"/>
              </a:spcAft>
              <a:buNone/>
              <a:tabLst>
                <a:tab algn="l" pos="0"/>
              </a:tabLst>
            </a:pPr>
            <a:r>
              <a:rPr b="0" lang="en-US" sz="1700" spc="-1" strike="noStrike">
                <a:solidFill>
                  <a:schemeClr val="lt1"/>
                </a:solidFill>
                <a:latin typeface="Arial"/>
              </a:rPr>
              <a:t>It is important to be the endpoint management of all the IoT system otherwise, it makes the complete failure of the system. For example, if a coffee machine itself order the coffee beans when it goes to end but what happens when it orders the beans from a retailer and we are not present at home for a few days, it leads to the failure of the IoT system. So, there must be a need for endpoint management.</a:t>
            </a:r>
            <a:endParaRPr b="0" lang="en-US" sz="1700" spc="-1" strike="noStrike">
              <a:solidFill>
                <a:srgbClr val="000000"/>
              </a:solidFill>
              <a:latin typeface="Arial"/>
            </a:endParaRPr>
          </a:p>
        </p:txBody>
      </p:sp>
      <p:sp>
        <p:nvSpPr>
          <p:cNvPr id="4" name="PlaceHolder 3"/>
          <p:cNvSpPr>
            <a:spLocks noGrp="1"/>
          </p:cNvSpPr>
          <p:nvPr>
            <p:ph type="sldNum" idx="4"/>
          </p:nvPr>
        </p:nvSpPr>
        <p:spPr/>
        <p:txBody>
          <a:bodyPr/>
          <a:p>
            <a:fld id="{B0132949-79FD-48C6-91D7-987D9F96FC42}"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3" name="PlaceHolder 1"/>
          <p:cNvSpPr>
            <a:spLocks noGrp="1"/>
          </p:cNvSpPr>
          <p:nvPr>
            <p:ph type="title"/>
          </p:nvPr>
        </p:nvSpPr>
        <p:spPr>
          <a:xfrm>
            <a:off x="923760" y="257040"/>
            <a:ext cx="8228520" cy="837000"/>
          </a:xfrm>
          <a:prstGeom prst="rect">
            <a:avLst/>
          </a:prstGeom>
          <a:noFill/>
          <a:ln w="0">
            <a:noFill/>
          </a:ln>
        </p:spPr>
        <p:txBody>
          <a:bodyPr lIns="90000" rIns="90000" tIns="45000" bIns="45000" anchor="t">
            <a:normAutofit/>
          </a:bodyPr>
          <a:p>
            <a:pPr indent="0" defTabSz="914400">
              <a:lnSpc>
                <a:spcPct val="90000"/>
              </a:lnSpc>
              <a:buNone/>
              <a:tabLst>
                <a:tab algn="l" pos="0"/>
              </a:tabLst>
            </a:pPr>
            <a:r>
              <a:rPr b="1" lang="en-US" sz="4800" spc="-72" strike="noStrike">
                <a:solidFill>
                  <a:schemeClr val="lt1"/>
                </a:solidFill>
                <a:latin typeface="Ericsson Capital TT"/>
              </a:rPr>
              <a:t>Scenarios of IoT</a:t>
            </a:r>
            <a:endParaRPr b="0" lang="en-US" sz="4800" spc="-1" strike="noStrike">
              <a:solidFill>
                <a:srgbClr val="000000"/>
              </a:solidFill>
              <a:latin typeface="Arial"/>
            </a:endParaRPr>
          </a:p>
        </p:txBody>
      </p:sp>
      <p:pic>
        <p:nvPicPr>
          <p:cNvPr id="1384" name="Picture 2" descr="C:\Aamir Projects\IOT and Embedded System-Course\Suhail Preparation\LTE Cat-M1Cellular Modulw\Pic-23.PNG"/>
          <p:cNvPicPr/>
          <p:nvPr/>
        </p:nvPicPr>
        <p:blipFill>
          <a:blip r:embed="rId1"/>
          <a:stretch/>
        </p:blipFill>
        <p:spPr>
          <a:xfrm>
            <a:off x="571680" y="1380960"/>
            <a:ext cx="11086200" cy="4752000"/>
          </a:xfrm>
          <a:prstGeom prst="rect">
            <a:avLst/>
          </a:prstGeom>
          <a:ln cap="sq" w="88900">
            <a:solidFill>
              <a:srgbClr val="47c3d3"/>
            </a:solidFill>
            <a:miter/>
          </a:ln>
          <a:effectLst>
            <a:innerShdw blurRad="76200">
              <a:srgbClr val="000000"/>
            </a:innerShdw>
          </a:effectLst>
        </p:spPr>
      </p:pic>
      <p:sp>
        <p:nvSpPr>
          <p:cNvPr id="3" name="PlaceHolder 2"/>
          <p:cNvSpPr>
            <a:spLocks noGrp="1"/>
          </p:cNvSpPr>
          <p:nvPr>
            <p:ph type="sldNum" idx="1"/>
          </p:nvPr>
        </p:nvSpPr>
        <p:spPr/>
        <p:txBody>
          <a:bodyPr/>
          <a:p>
            <a:fld id="{EF0DDC5B-9F20-47AC-9670-CC8FBB5C3016}"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85" name="Picture 1" descr=""/>
          <p:cNvPicPr/>
          <p:nvPr/>
        </p:nvPicPr>
        <p:blipFill>
          <a:blip r:embed="rId1"/>
          <a:stretch/>
        </p:blipFill>
        <p:spPr>
          <a:xfrm>
            <a:off x="600120" y="619200"/>
            <a:ext cx="11057400" cy="5532840"/>
          </a:xfrm>
          <a:prstGeom prst="rect">
            <a:avLst/>
          </a:prstGeom>
          <a:ln cap="sq" w="88900">
            <a:solidFill>
              <a:srgbClr val="47c3d3"/>
            </a:solidFill>
            <a:miter/>
          </a:ln>
          <a:effectLst>
            <a:innerShdw blurRad="76200">
              <a:srgbClr val="000000"/>
            </a:innerShdw>
          </a:effectLst>
        </p:spPr>
      </p:pic>
      <p:sp>
        <p:nvSpPr>
          <p:cNvPr id="2" name="PlaceHolder 1"/>
          <p:cNvSpPr>
            <a:spLocks noGrp="1"/>
          </p:cNvSpPr>
          <p:nvPr>
            <p:ph type="sldNum" idx="1"/>
          </p:nvPr>
        </p:nvSpPr>
        <p:spPr/>
        <p:txBody>
          <a:bodyPr/>
          <a:p>
            <a:fld id="{3111810B-2C13-4784-BA3F-0DDD9DE2846D}"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6" name="PlaceHolder 1"/>
          <p:cNvSpPr>
            <a:spLocks noGrp="1"/>
          </p:cNvSpPr>
          <p:nvPr>
            <p:ph type="title"/>
          </p:nvPr>
        </p:nvSpPr>
        <p:spPr>
          <a:xfrm>
            <a:off x="444600" y="542880"/>
            <a:ext cx="11212920" cy="534600"/>
          </a:xfrm>
          <a:prstGeom prst="rect">
            <a:avLst/>
          </a:prstGeom>
          <a:noFill/>
          <a:ln w="0">
            <a:noFill/>
          </a:ln>
        </p:spPr>
        <p:txBody>
          <a:bodyPr lIns="90000" rIns="90000" tIns="45000" bIns="45000" anchor="t">
            <a:normAutofit fontScale="68333"/>
          </a:bodyPr>
          <a:p>
            <a:pPr indent="0" defTabSz="914400">
              <a:lnSpc>
                <a:spcPct val="90000"/>
              </a:lnSpc>
              <a:buNone/>
              <a:tabLst>
                <a:tab algn="l" pos="0"/>
              </a:tabLst>
            </a:pPr>
            <a:r>
              <a:rPr b="1" lang="en-US" sz="4800" spc="-72" strike="noStrike">
                <a:solidFill>
                  <a:schemeClr val="lt1"/>
                </a:solidFill>
                <a:latin typeface="Ericsson Capital TT"/>
              </a:rPr>
              <a:t>IoT Categories</a:t>
            </a:r>
            <a:endParaRPr b="0" lang="en-US" sz="4800" spc="-1" strike="noStrike">
              <a:solidFill>
                <a:srgbClr val="000000"/>
              </a:solidFill>
              <a:latin typeface="Arial"/>
            </a:endParaRPr>
          </a:p>
        </p:txBody>
      </p:sp>
      <p:sp>
        <p:nvSpPr>
          <p:cNvPr id="1387" name="PlaceHolder 2"/>
          <p:cNvSpPr>
            <a:spLocks noGrp="1"/>
          </p:cNvSpPr>
          <p:nvPr>
            <p:ph/>
          </p:nvPr>
        </p:nvSpPr>
        <p:spPr>
          <a:xfrm>
            <a:off x="714240" y="1447920"/>
            <a:ext cx="9723960" cy="4723200"/>
          </a:xfrm>
          <a:prstGeom prst="rect">
            <a:avLst/>
          </a:prstGeom>
          <a:noFill/>
          <a:ln w="0">
            <a:noFill/>
          </a:ln>
        </p:spPr>
        <p:txBody>
          <a:bodyPr lIns="90000" rIns="90000" tIns="45000" bIns="45000" anchor="t">
            <a:normAutofit/>
          </a:bodyPr>
          <a:p>
            <a:pPr indent="0" defTabSz="914400">
              <a:lnSpc>
                <a:spcPct val="90000"/>
              </a:lnSpc>
              <a:buNone/>
              <a:tabLst>
                <a:tab algn="l" pos="0"/>
              </a:tabLst>
            </a:pPr>
            <a:r>
              <a:rPr b="1" lang="en-US" sz="3600" spc="-72" strike="noStrike">
                <a:solidFill>
                  <a:schemeClr val="lt1"/>
                </a:solidFill>
                <a:latin typeface="Ericsson Capital TT"/>
              </a:rPr>
              <a:t>Industrial IoT</a:t>
            </a:r>
            <a:endParaRPr b="0" lang="en-US" sz="3600" spc="-1" strike="noStrike">
              <a:solidFill>
                <a:srgbClr val="000000"/>
              </a:solidFill>
              <a:latin typeface="Arial"/>
            </a:endParaRPr>
          </a:p>
          <a:p>
            <a:pPr marL="228600" indent="-228600" defTabSz="914400">
              <a:lnSpc>
                <a:spcPct val="90000"/>
              </a:lnSpc>
              <a:spcBef>
                <a:spcPts val="1001"/>
              </a:spcBef>
              <a:buClr>
                <a:srgbClr val="47c3d3"/>
              </a:buClr>
              <a:buFont typeface="Arial"/>
              <a:buChar char="•"/>
              <a:tabLst>
                <a:tab algn="l" pos="0"/>
              </a:tabLst>
            </a:pPr>
            <a:r>
              <a:rPr b="0" lang="en-US" sz="1700" spc="-1" strike="noStrike">
                <a:solidFill>
                  <a:schemeClr val="lt1"/>
                </a:solidFill>
                <a:latin typeface="Arial"/>
              </a:rPr>
              <a:t>IoT device connects to an IP network and the global network.</a:t>
            </a:r>
            <a:endParaRPr b="0" lang="en-US" sz="1700" spc="-1" strike="noStrike">
              <a:solidFill>
                <a:srgbClr val="000000"/>
              </a:solidFill>
              <a:latin typeface="Arial"/>
            </a:endParaRPr>
          </a:p>
          <a:p>
            <a:pPr marL="228600" indent="-228600" defTabSz="914400">
              <a:lnSpc>
                <a:spcPct val="90000"/>
              </a:lnSpc>
              <a:spcBef>
                <a:spcPts val="1001"/>
              </a:spcBef>
              <a:buClr>
                <a:srgbClr val="47c3d3"/>
              </a:buClr>
              <a:buFont typeface="Arial"/>
              <a:buChar char="•"/>
              <a:tabLst>
                <a:tab algn="l" pos="0"/>
              </a:tabLst>
            </a:pPr>
            <a:r>
              <a:rPr b="0" lang="en-US" sz="1700" spc="-1" strike="noStrike">
                <a:solidFill>
                  <a:schemeClr val="lt1"/>
                </a:solidFill>
                <a:latin typeface="Arial"/>
              </a:rPr>
              <a:t>Communication between the nodes done using regular as well as industry specific technologies.</a:t>
            </a:r>
            <a:endParaRPr b="0" lang="en-US" sz="1700" spc="-1" strike="noStrike">
              <a:solidFill>
                <a:srgbClr val="000000"/>
              </a:solidFill>
              <a:latin typeface="Arial"/>
            </a:endParaRPr>
          </a:p>
          <a:p>
            <a:pPr indent="0" defTabSz="914400">
              <a:lnSpc>
                <a:spcPct val="90000"/>
              </a:lnSpc>
              <a:spcBef>
                <a:spcPts val="1001"/>
              </a:spcBef>
              <a:buNone/>
              <a:tabLst>
                <a:tab algn="l" pos="0"/>
              </a:tabLst>
            </a:pPr>
            <a:endParaRPr b="0" lang="en-US" sz="2800" spc="-1" strike="noStrike">
              <a:solidFill>
                <a:srgbClr val="000000"/>
              </a:solidFill>
              <a:latin typeface="Arial"/>
            </a:endParaRPr>
          </a:p>
          <a:p>
            <a:pPr indent="0" defTabSz="914400">
              <a:lnSpc>
                <a:spcPct val="90000"/>
              </a:lnSpc>
              <a:buNone/>
              <a:tabLst>
                <a:tab algn="l" pos="0"/>
              </a:tabLst>
            </a:pPr>
            <a:r>
              <a:rPr b="1" lang="en-US" sz="3600" spc="-72" strike="noStrike">
                <a:solidFill>
                  <a:schemeClr val="lt1"/>
                </a:solidFill>
                <a:latin typeface="Ericsson Capital TT"/>
              </a:rPr>
              <a:t>Consumer IoT</a:t>
            </a:r>
            <a:endParaRPr b="0" lang="en-US" sz="3600" spc="-1" strike="noStrike">
              <a:solidFill>
                <a:srgbClr val="000000"/>
              </a:solidFill>
              <a:latin typeface="Arial"/>
            </a:endParaRPr>
          </a:p>
          <a:p>
            <a:pPr marL="228600" indent="-228600" defTabSz="914400">
              <a:lnSpc>
                <a:spcPct val="90000"/>
              </a:lnSpc>
              <a:spcBef>
                <a:spcPts val="1001"/>
              </a:spcBef>
              <a:buClr>
                <a:srgbClr val="47c3d3"/>
              </a:buClr>
              <a:buFont typeface="Arial"/>
              <a:buChar char="•"/>
              <a:tabLst>
                <a:tab algn="l" pos="0"/>
              </a:tabLst>
            </a:pPr>
            <a:r>
              <a:rPr b="0" lang="en-US" sz="1700" spc="-1" strike="noStrike">
                <a:solidFill>
                  <a:schemeClr val="lt1"/>
                </a:solidFill>
                <a:latin typeface="Arial"/>
              </a:rPr>
              <a:t>IoT device communicates with in the locally networked devices.</a:t>
            </a:r>
            <a:endParaRPr b="0" lang="en-US" sz="1700" spc="-1" strike="noStrike">
              <a:solidFill>
                <a:srgbClr val="000000"/>
              </a:solidFill>
              <a:latin typeface="Arial"/>
            </a:endParaRPr>
          </a:p>
          <a:p>
            <a:pPr marL="228600" indent="-228600" defTabSz="914400">
              <a:lnSpc>
                <a:spcPct val="90000"/>
              </a:lnSpc>
              <a:spcBef>
                <a:spcPts val="1001"/>
              </a:spcBef>
              <a:buClr>
                <a:srgbClr val="47c3d3"/>
              </a:buClr>
              <a:buFont typeface="Arial"/>
              <a:buChar char="•"/>
              <a:tabLst>
                <a:tab algn="l" pos="0"/>
              </a:tabLst>
            </a:pPr>
            <a:r>
              <a:rPr b="0" lang="en-US" sz="1700" spc="-1" strike="noStrike">
                <a:solidFill>
                  <a:schemeClr val="lt1"/>
                </a:solidFill>
                <a:latin typeface="Arial"/>
              </a:rPr>
              <a:t>Local communication is done mainly via Bluetooth, Zigbee or Wifi.</a:t>
            </a:r>
            <a:endParaRPr b="0" lang="en-US" sz="1700" spc="-1" strike="noStrike">
              <a:solidFill>
                <a:srgbClr val="000000"/>
              </a:solidFill>
              <a:latin typeface="Arial"/>
            </a:endParaRPr>
          </a:p>
          <a:p>
            <a:pPr marL="228600" indent="-228600" defTabSz="914400">
              <a:lnSpc>
                <a:spcPct val="90000"/>
              </a:lnSpc>
              <a:spcBef>
                <a:spcPts val="1001"/>
              </a:spcBef>
              <a:buClr>
                <a:srgbClr val="47c3d3"/>
              </a:buClr>
              <a:buFont typeface="Arial"/>
              <a:buChar char="•"/>
              <a:tabLst>
                <a:tab algn="l" pos="0"/>
              </a:tabLst>
            </a:pPr>
            <a:r>
              <a:rPr b="0" lang="en-US" sz="1700" spc="-1" strike="noStrike">
                <a:solidFill>
                  <a:schemeClr val="lt1"/>
                </a:solidFill>
                <a:latin typeface="Arial"/>
              </a:rPr>
              <a:t>Generally limited to local communication by a Gateway.</a:t>
            </a:r>
            <a:endParaRPr b="0" lang="en-US" sz="1700" spc="-1" strike="noStrike">
              <a:solidFill>
                <a:srgbClr val="000000"/>
              </a:solidFill>
              <a:latin typeface="Arial"/>
            </a:endParaRPr>
          </a:p>
        </p:txBody>
      </p:sp>
      <p:sp>
        <p:nvSpPr>
          <p:cNvPr id="4" name="PlaceHolder 3"/>
          <p:cNvSpPr>
            <a:spLocks noGrp="1"/>
          </p:cNvSpPr>
          <p:nvPr>
            <p:ph type="sldNum" idx="1"/>
          </p:nvPr>
        </p:nvSpPr>
        <p:spPr/>
        <p:txBody>
          <a:bodyPr/>
          <a:p>
            <a:fld id="{7863093C-4C39-4292-8ABE-48849A7FBF66}"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8" name="PlaceHolder 1"/>
          <p:cNvSpPr>
            <a:spLocks noGrp="1"/>
          </p:cNvSpPr>
          <p:nvPr>
            <p:ph/>
          </p:nvPr>
        </p:nvSpPr>
        <p:spPr>
          <a:xfrm>
            <a:off x="743040" y="1419120"/>
            <a:ext cx="8228520" cy="4590000"/>
          </a:xfrm>
          <a:prstGeom prst="rect">
            <a:avLst/>
          </a:prstGeom>
          <a:noFill/>
          <a:ln w="0">
            <a:noFill/>
          </a:ln>
        </p:spPr>
        <p:txBody>
          <a:bodyPr lIns="90000" rIns="90000" tIns="45000" bIns="45000" anchor="t">
            <a:normAutofit/>
          </a:bodyPr>
          <a:p>
            <a:pPr indent="0" defTabSz="914400">
              <a:lnSpc>
                <a:spcPct val="90000"/>
              </a:lnSpc>
              <a:buNone/>
              <a:tabLst>
                <a:tab algn="l" pos="0"/>
              </a:tabLst>
            </a:pPr>
            <a:endParaRPr b="0" lang="en-US" sz="1700" spc="-1" strike="noStrike">
              <a:solidFill>
                <a:srgbClr val="000000"/>
              </a:solidFill>
              <a:latin typeface="Arial"/>
            </a:endParaRPr>
          </a:p>
          <a:p>
            <a:pPr marL="228600" indent="-228600" defTabSz="914400">
              <a:lnSpc>
                <a:spcPct val="90000"/>
              </a:lnSpc>
              <a:spcBef>
                <a:spcPts val="1001"/>
              </a:spcBef>
              <a:buClr>
                <a:srgbClr val="47c3d3"/>
              </a:buClr>
              <a:buFont typeface="Arial"/>
              <a:buChar char="•"/>
              <a:tabLst>
                <a:tab algn="l" pos="0"/>
              </a:tabLst>
            </a:pPr>
            <a:r>
              <a:rPr b="0" lang="en-US" sz="1700" spc="-1" strike="noStrike">
                <a:solidFill>
                  <a:schemeClr val="lt1"/>
                </a:solidFill>
                <a:latin typeface="Arial"/>
              </a:rPr>
              <a:t>Security </a:t>
            </a:r>
            <a:endParaRPr b="0" lang="en-US" sz="1700" spc="-1" strike="noStrike">
              <a:solidFill>
                <a:srgbClr val="000000"/>
              </a:solidFill>
              <a:latin typeface="Arial"/>
            </a:endParaRPr>
          </a:p>
          <a:p>
            <a:pPr marL="228600" indent="-228600" defTabSz="914400">
              <a:lnSpc>
                <a:spcPct val="90000"/>
              </a:lnSpc>
              <a:spcBef>
                <a:spcPts val="1001"/>
              </a:spcBef>
              <a:buClr>
                <a:srgbClr val="47c3d3"/>
              </a:buClr>
              <a:buFont typeface="Arial"/>
              <a:buChar char="•"/>
              <a:tabLst>
                <a:tab algn="l" pos="0"/>
              </a:tabLst>
            </a:pPr>
            <a:r>
              <a:rPr b="0" lang="en-US" sz="1700" spc="-1" strike="noStrike">
                <a:solidFill>
                  <a:schemeClr val="lt1"/>
                </a:solidFill>
                <a:latin typeface="Arial"/>
              </a:rPr>
              <a:t>Interfacing</a:t>
            </a:r>
            <a:endParaRPr b="0" lang="en-US" sz="1700" spc="-1" strike="noStrike">
              <a:solidFill>
                <a:srgbClr val="000000"/>
              </a:solidFill>
              <a:latin typeface="Arial"/>
            </a:endParaRPr>
          </a:p>
          <a:p>
            <a:pPr marL="228600" indent="-228600" defTabSz="914400">
              <a:lnSpc>
                <a:spcPct val="90000"/>
              </a:lnSpc>
              <a:spcBef>
                <a:spcPts val="1001"/>
              </a:spcBef>
              <a:buClr>
                <a:srgbClr val="47c3d3"/>
              </a:buClr>
              <a:buFont typeface="Arial"/>
              <a:buChar char="•"/>
              <a:tabLst>
                <a:tab algn="l" pos="0"/>
              </a:tabLst>
            </a:pPr>
            <a:r>
              <a:rPr b="0" lang="en-US" sz="1700" spc="-1" strike="noStrike">
                <a:solidFill>
                  <a:schemeClr val="lt1"/>
                </a:solidFill>
                <a:latin typeface="Arial"/>
              </a:rPr>
              <a:t>Scalability </a:t>
            </a:r>
            <a:endParaRPr b="0" lang="en-US" sz="1700" spc="-1" strike="noStrike">
              <a:solidFill>
                <a:srgbClr val="000000"/>
              </a:solidFill>
              <a:latin typeface="Arial"/>
            </a:endParaRPr>
          </a:p>
          <a:p>
            <a:pPr marL="228600" indent="-228600" defTabSz="914400">
              <a:lnSpc>
                <a:spcPct val="90000"/>
              </a:lnSpc>
              <a:spcBef>
                <a:spcPts val="1001"/>
              </a:spcBef>
              <a:buClr>
                <a:srgbClr val="47c3d3"/>
              </a:buClr>
              <a:buFont typeface="Arial"/>
              <a:buChar char="•"/>
              <a:tabLst>
                <a:tab algn="l" pos="0"/>
              </a:tabLst>
            </a:pPr>
            <a:r>
              <a:rPr b="0" lang="en-US" sz="1700" spc="-1" strike="noStrike">
                <a:solidFill>
                  <a:schemeClr val="lt1"/>
                </a:solidFill>
                <a:latin typeface="Arial"/>
              </a:rPr>
              <a:t>Interoperability</a:t>
            </a:r>
            <a:endParaRPr b="0" lang="en-US" sz="1700" spc="-1" strike="noStrike">
              <a:solidFill>
                <a:srgbClr val="000000"/>
              </a:solidFill>
              <a:latin typeface="Arial"/>
            </a:endParaRPr>
          </a:p>
          <a:p>
            <a:pPr marL="228600" indent="-228600" defTabSz="914400">
              <a:lnSpc>
                <a:spcPct val="90000"/>
              </a:lnSpc>
              <a:spcBef>
                <a:spcPts val="1001"/>
              </a:spcBef>
              <a:buClr>
                <a:srgbClr val="47c3d3"/>
              </a:buClr>
              <a:buFont typeface="Arial"/>
              <a:buChar char="•"/>
              <a:tabLst>
                <a:tab algn="l" pos="0"/>
              </a:tabLst>
            </a:pPr>
            <a:r>
              <a:rPr b="0" lang="en-US" sz="1700" spc="-1" strike="noStrike">
                <a:solidFill>
                  <a:schemeClr val="lt1"/>
                </a:solidFill>
                <a:latin typeface="Arial"/>
              </a:rPr>
              <a:t>Energy efficiency</a:t>
            </a:r>
            <a:r>
              <a:rPr b="0" lang="en-US" sz="1700" spc="-1" strike="noStrike">
                <a:solidFill>
                  <a:schemeClr val="lt1"/>
                </a:solidFill>
                <a:latin typeface="Arial"/>
              </a:rPr>
              <a:t>	</a:t>
            </a:r>
            <a:r>
              <a:rPr b="0" lang="en-US" sz="1700" spc="-1" strike="noStrike">
                <a:solidFill>
                  <a:schemeClr val="lt1"/>
                </a:solidFill>
                <a:latin typeface="Arial"/>
              </a:rPr>
              <a:t>	</a:t>
            </a:r>
            <a:r>
              <a:rPr b="0" lang="en-US" sz="1700" spc="-1" strike="noStrike">
                <a:solidFill>
                  <a:schemeClr val="lt1"/>
                </a:solidFill>
                <a:latin typeface="Arial"/>
              </a:rPr>
              <a:t>	</a:t>
            </a:r>
            <a:r>
              <a:rPr b="0" lang="en-US" sz="1700" spc="-1" strike="noStrike">
                <a:solidFill>
                  <a:schemeClr val="lt1"/>
                </a:solidFill>
                <a:latin typeface="Arial"/>
              </a:rPr>
              <a:t>                   </a:t>
            </a:r>
            <a:endParaRPr b="0" lang="en-US" sz="1700" spc="-1" strike="noStrike">
              <a:solidFill>
                <a:srgbClr val="000000"/>
              </a:solidFill>
              <a:latin typeface="Arial"/>
            </a:endParaRPr>
          </a:p>
          <a:p>
            <a:pPr marL="228600" indent="-228600" defTabSz="914400">
              <a:lnSpc>
                <a:spcPct val="90000"/>
              </a:lnSpc>
              <a:spcBef>
                <a:spcPts val="1001"/>
              </a:spcBef>
              <a:buClr>
                <a:srgbClr val="47c3d3"/>
              </a:buClr>
              <a:buFont typeface="Arial"/>
              <a:buChar char="•"/>
              <a:tabLst>
                <a:tab algn="l" pos="0"/>
              </a:tabLst>
            </a:pPr>
            <a:r>
              <a:rPr b="0" lang="en-US" sz="1700" spc="-1" strike="noStrike">
                <a:solidFill>
                  <a:schemeClr val="lt1"/>
                </a:solidFill>
                <a:latin typeface="Arial"/>
              </a:rPr>
              <a:t>Data storage</a:t>
            </a:r>
            <a:endParaRPr b="0" lang="en-US" sz="1700" spc="-1" strike="noStrike">
              <a:solidFill>
                <a:srgbClr val="000000"/>
              </a:solidFill>
              <a:latin typeface="Arial"/>
            </a:endParaRPr>
          </a:p>
          <a:p>
            <a:pPr marL="228600" indent="-228600" defTabSz="914400">
              <a:lnSpc>
                <a:spcPct val="90000"/>
              </a:lnSpc>
              <a:spcBef>
                <a:spcPts val="1001"/>
              </a:spcBef>
              <a:buClr>
                <a:srgbClr val="47c3d3"/>
              </a:buClr>
              <a:buFont typeface="Arial"/>
              <a:buChar char="•"/>
              <a:tabLst>
                <a:tab algn="l" pos="0"/>
              </a:tabLst>
            </a:pPr>
            <a:r>
              <a:rPr b="0" lang="en-US" sz="1700" spc="-1" strike="noStrike">
                <a:solidFill>
                  <a:schemeClr val="lt1"/>
                </a:solidFill>
                <a:latin typeface="Arial"/>
              </a:rPr>
              <a:t>Bandwidth management</a:t>
            </a:r>
            <a:r>
              <a:rPr b="0" lang="en-US" sz="1700" spc="-1" strike="noStrike">
                <a:solidFill>
                  <a:schemeClr val="lt1"/>
                </a:solidFill>
                <a:latin typeface="Arial"/>
              </a:rPr>
              <a:t>	</a:t>
            </a:r>
            <a:r>
              <a:rPr b="0" lang="en-US" sz="1700" spc="-1" strike="noStrike">
                <a:solidFill>
                  <a:schemeClr val="lt1"/>
                </a:solidFill>
                <a:latin typeface="Arial"/>
              </a:rPr>
              <a:t>	</a:t>
            </a:r>
            <a:r>
              <a:rPr b="0" lang="en-US" sz="1700" spc="-1" strike="noStrike">
                <a:solidFill>
                  <a:schemeClr val="lt1"/>
                </a:solidFill>
                <a:latin typeface="Arial"/>
              </a:rPr>
              <a:t>	</a:t>
            </a:r>
            <a:endParaRPr b="0" lang="en-US" sz="1700" spc="-1" strike="noStrike">
              <a:solidFill>
                <a:srgbClr val="000000"/>
              </a:solidFill>
              <a:latin typeface="Arial"/>
            </a:endParaRPr>
          </a:p>
          <a:p>
            <a:pPr marL="228600" indent="-228600" defTabSz="914400">
              <a:lnSpc>
                <a:spcPct val="90000"/>
              </a:lnSpc>
              <a:spcBef>
                <a:spcPts val="1001"/>
              </a:spcBef>
              <a:buClr>
                <a:srgbClr val="47c3d3"/>
              </a:buClr>
              <a:buFont typeface="Arial"/>
              <a:buChar char="•"/>
              <a:tabLst>
                <a:tab algn="l" pos="0"/>
              </a:tabLst>
            </a:pPr>
            <a:r>
              <a:rPr b="0" lang="en-US" sz="1700" spc="-1" strike="noStrike">
                <a:solidFill>
                  <a:schemeClr val="lt1"/>
                </a:solidFill>
                <a:latin typeface="Arial"/>
              </a:rPr>
              <a:t>Data Analytics</a:t>
            </a:r>
            <a:endParaRPr b="0" lang="en-US" sz="1700" spc="-1" strike="noStrike">
              <a:solidFill>
                <a:srgbClr val="000000"/>
              </a:solidFill>
              <a:latin typeface="Arial"/>
            </a:endParaRPr>
          </a:p>
          <a:p>
            <a:pPr marL="228600" indent="-228600" defTabSz="914400">
              <a:lnSpc>
                <a:spcPct val="90000"/>
              </a:lnSpc>
              <a:spcBef>
                <a:spcPts val="1001"/>
              </a:spcBef>
              <a:buClr>
                <a:srgbClr val="47c3d3"/>
              </a:buClr>
              <a:buFont typeface="Arial"/>
              <a:buChar char="•"/>
              <a:tabLst>
                <a:tab algn="l" pos="0"/>
              </a:tabLst>
            </a:pPr>
            <a:r>
              <a:rPr b="0" lang="en-US" sz="1700" spc="-1" strike="noStrike">
                <a:solidFill>
                  <a:schemeClr val="lt1"/>
                </a:solidFill>
                <a:latin typeface="Arial"/>
              </a:rPr>
              <a:t>Modeling and Analysis</a:t>
            </a:r>
            <a:r>
              <a:rPr b="0" lang="en-US" sz="1700" spc="-1" strike="noStrike">
                <a:solidFill>
                  <a:schemeClr val="lt1"/>
                </a:solidFill>
                <a:latin typeface="Arial"/>
              </a:rPr>
              <a:t>	</a:t>
            </a:r>
            <a:r>
              <a:rPr b="0" lang="en-US" sz="1700" spc="-1" strike="noStrike">
                <a:solidFill>
                  <a:schemeClr val="lt1"/>
                </a:solidFill>
                <a:latin typeface="Arial"/>
              </a:rPr>
              <a:t>	</a:t>
            </a:r>
            <a:r>
              <a:rPr b="0" lang="en-US" sz="1700" spc="-1" strike="noStrike">
                <a:solidFill>
                  <a:schemeClr val="lt1"/>
                </a:solidFill>
                <a:latin typeface="Arial"/>
              </a:rPr>
              <a:t>                 </a:t>
            </a:r>
            <a:endParaRPr b="0" lang="en-US" sz="1700" spc="-1" strike="noStrike">
              <a:solidFill>
                <a:srgbClr val="000000"/>
              </a:solidFill>
              <a:latin typeface="Arial"/>
            </a:endParaRPr>
          </a:p>
          <a:p>
            <a:pPr marL="228600" indent="-228600" defTabSz="914400">
              <a:lnSpc>
                <a:spcPct val="90000"/>
              </a:lnSpc>
              <a:spcBef>
                <a:spcPts val="1001"/>
              </a:spcBef>
              <a:buClr>
                <a:srgbClr val="47c3d3"/>
              </a:buClr>
              <a:buFont typeface="Arial"/>
              <a:buChar char="•"/>
              <a:tabLst>
                <a:tab algn="l" pos="0"/>
              </a:tabLst>
            </a:pPr>
            <a:r>
              <a:rPr b="0" lang="en-US" sz="1700" spc="-1" strike="noStrike">
                <a:solidFill>
                  <a:schemeClr val="lt1"/>
                </a:solidFill>
                <a:latin typeface="Arial"/>
              </a:rPr>
              <a:t>Complexity management (e.g., SDN)</a:t>
            </a:r>
            <a:endParaRPr b="0" lang="en-US" sz="1700" spc="-1" strike="noStrike">
              <a:solidFill>
                <a:srgbClr val="000000"/>
              </a:solidFill>
              <a:latin typeface="Arial"/>
            </a:endParaRPr>
          </a:p>
          <a:p>
            <a:pPr indent="0" defTabSz="914400">
              <a:lnSpc>
                <a:spcPct val="90000"/>
              </a:lnSpc>
              <a:buNone/>
              <a:tabLst>
                <a:tab algn="l" pos="0"/>
              </a:tabLst>
            </a:pPr>
            <a:endParaRPr b="0" lang="en-US" sz="1700" spc="-1" strike="noStrike">
              <a:solidFill>
                <a:srgbClr val="000000"/>
              </a:solidFill>
              <a:latin typeface="Arial"/>
            </a:endParaRPr>
          </a:p>
        </p:txBody>
      </p:sp>
      <p:sp>
        <p:nvSpPr>
          <p:cNvPr id="1389" name="Rectangle 1"/>
          <p:cNvSpPr/>
          <p:nvPr/>
        </p:nvSpPr>
        <p:spPr>
          <a:xfrm>
            <a:off x="1097280" y="484200"/>
            <a:ext cx="3796560" cy="63828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600" spc="-72" strike="noStrike">
                <a:solidFill>
                  <a:schemeClr val="lt1"/>
                </a:solidFill>
                <a:latin typeface="Ericsson Capital TT"/>
              </a:rPr>
              <a:t>IoT Challenges</a:t>
            </a:r>
            <a:endParaRPr b="0" lang="en-US" sz="3600" spc="-1" strike="noStrike">
              <a:solidFill>
                <a:srgbClr val="000000"/>
              </a:solidFill>
              <a:latin typeface="Arial"/>
            </a:endParaRPr>
          </a:p>
        </p:txBody>
      </p:sp>
      <p:sp>
        <p:nvSpPr>
          <p:cNvPr id="3" name="PlaceHolder 2"/>
          <p:cNvSpPr>
            <a:spLocks noGrp="1"/>
          </p:cNvSpPr>
          <p:nvPr>
            <p:ph type="sldNum" idx="1"/>
          </p:nvPr>
        </p:nvSpPr>
        <p:spPr/>
        <p:txBody>
          <a:bodyPr/>
          <a:p>
            <a:fld id="{F344E8F3-E3C8-4FA1-BABB-DC32F206E07D}"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0" name="PlaceHolder 1"/>
          <p:cNvSpPr>
            <a:spLocks noGrp="1"/>
          </p:cNvSpPr>
          <p:nvPr>
            <p:ph type="title"/>
          </p:nvPr>
        </p:nvSpPr>
        <p:spPr>
          <a:xfrm>
            <a:off x="1857240" y="542880"/>
            <a:ext cx="8409600" cy="977760"/>
          </a:xfrm>
          <a:prstGeom prst="rect">
            <a:avLst/>
          </a:prstGeom>
          <a:noFill/>
          <a:ln w="0">
            <a:noFill/>
          </a:ln>
        </p:spPr>
        <p:txBody>
          <a:bodyPr lIns="90000" rIns="90000" tIns="45000" bIns="45000" anchor="t">
            <a:noAutofit/>
          </a:bodyPr>
          <a:p>
            <a:pPr indent="0" defTabSz="914400">
              <a:lnSpc>
                <a:spcPct val="90000"/>
              </a:lnSpc>
              <a:buNone/>
              <a:tabLst>
                <a:tab algn="l" pos="0"/>
              </a:tabLst>
            </a:pPr>
            <a:r>
              <a:rPr b="1" lang="en-US" sz="3200" spc="-72" strike="noStrike">
                <a:solidFill>
                  <a:schemeClr val="lt1"/>
                </a:solidFill>
                <a:latin typeface="Ericsson Capital TT"/>
              </a:rPr>
              <a:t>Considerations</a:t>
            </a:r>
            <a:br>
              <a:rPr sz="3200"/>
            </a:br>
            <a:endParaRPr b="0" lang="en-US" sz="3200" spc="-1" strike="noStrike">
              <a:solidFill>
                <a:srgbClr val="000000"/>
              </a:solidFill>
              <a:latin typeface="Arial"/>
            </a:endParaRPr>
          </a:p>
        </p:txBody>
      </p:sp>
      <p:sp>
        <p:nvSpPr>
          <p:cNvPr id="1391" name="PlaceHolder 2"/>
          <p:cNvSpPr>
            <a:spLocks noGrp="1"/>
          </p:cNvSpPr>
          <p:nvPr>
            <p:ph/>
          </p:nvPr>
        </p:nvSpPr>
        <p:spPr>
          <a:xfrm>
            <a:off x="800280" y="2006280"/>
            <a:ext cx="7275960" cy="4092120"/>
          </a:xfrm>
          <a:prstGeom prst="rect">
            <a:avLst/>
          </a:prstGeom>
          <a:noFill/>
          <a:ln w="0">
            <a:noFill/>
          </a:ln>
        </p:spPr>
        <p:txBody>
          <a:bodyPr lIns="90000" rIns="90000" tIns="45000" bIns="45000" anchor="t">
            <a:noAutofit/>
          </a:bodyPr>
          <a:p>
            <a:pPr marL="228600" indent="-228600" defTabSz="914400">
              <a:lnSpc>
                <a:spcPct val="100000"/>
              </a:lnSpc>
              <a:spcBef>
                <a:spcPts val="601"/>
              </a:spcBef>
              <a:spcAft>
                <a:spcPts val="400"/>
              </a:spcAft>
              <a:buClr>
                <a:srgbClr val="47c3d3"/>
              </a:buClr>
              <a:buFont typeface="Arial"/>
              <a:buChar char="•"/>
            </a:pPr>
            <a:r>
              <a:rPr b="0" lang="en-US" sz="1700" spc="-1" strike="noStrike">
                <a:solidFill>
                  <a:schemeClr val="lt1"/>
                </a:solidFill>
                <a:latin typeface="Arial"/>
              </a:rPr>
              <a:t>Communication between the IoT devices and the outside world dictates the network architecture.</a:t>
            </a:r>
            <a:endParaRPr b="0" lang="en-US" sz="1700" spc="-1" strike="noStrike">
              <a:solidFill>
                <a:srgbClr val="000000"/>
              </a:solidFill>
              <a:latin typeface="Arial"/>
            </a:endParaRPr>
          </a:p>
          <a:p>
            <a:pPr marL="228600" indent="-228600" defTabSz="914400">
              <a:lnSpc>
                <a:spcPct val="100000"/>
              </a:lnSpc>
              <a:spcBef>
                <a:spcPts val="601"/>
              </a:spcBef>
              <a:spcAft>
                <a:spcPts val="400"/>
              </a:spcAft>
              <a:buClr>
                <a:srgbClr val="47c3d3"/>
              </a:buClr>
              <a:buFont typeface="Arial"/>
              <a:buChar char="•"/>
            </a:pPr>
            <a:r>
              <a:rPr b="0" lang="en-US" sz="1700" spc="-1" strike="noStrike">
                <a:solidFill>
                  <a:schemeClr val="lt1"/>
                </a:solidFill>
                <a:latin typeface="Arial"/>
              </a:rPr>
              <a:t>Choice of communication technology dictates the IoT device hardware requirements and costs.</a:t>
            </a:r>
            <a:endParaRPr b="0" lang="en-US" sz="1700" spc="-1" strike="noStrike">
              <a:solidFill>
                <a:srgbClr val="000000"/>
              </a:solidFill>
              <a:latin typeface="Arial"/>
            </a:endParaRPr>
          </a:p>
          <a:p>
            <a:pPr marL="228600" indent="-228600" defTabSz="914400">
              <a:lnSpc>
                <a:spcPct val="100000"/>
              </a:lnSpc>
              <a:spcBef>
                <a:spcPts val="601"/>
              </a:spcBef>
              <a:spcAft>
                <a:spcPts val="400"/>
              </a:spcAft>
              <a:buClr>
                <a:srgbClr val="47c3d3"/>
              </a:buClr>
              <a:buFont typeface="Arial"/>
              <a:buChar char="•"/>
            </a:pPr>
            <a:r>
              <a:rPr b="0" lang="en-US" sz="1700" spc="-1" strike="noStrike">
                <a:solidFill>
                  <a:schemeClr val="lt1"/>
                </a:solidFill>
                <a:latin typeface="Arial"/>
              </a:rPr>
              <a:t>Due to the presence of numerous applications of IoT enabled devices, a single networking paradigm not sufficient to address all the needs of the consumer or the IoT device.</a:t>
            </a:r>
            <a:endParaRPr b="0" lang="en-US" sz="1700" spc="-1" strike="noStrike">
              <a:solidFill>
                <a:srgbClr val="000000"/>
              </a:solidFill>
              <a:latin typeface="Arial"/>
            </a:endParaRPr>
          </a:p>
          <a:p>
            <a:pPr indent="0" defTabSz="914400">
              <a:lnSpc>
                <a:spcPct val="100000"/>
              </a:lnSpc>
              <a:spcAft>
                <a:spcPts val="400"/>
              </a:spcAft>
              <a:buNone/>
              <a:tabLst>
                <a:tab algn="l" pos="0"/>
              </a:tabLst>
            </a:pPr>
            <a:endParaRPr b="0" lang="en-US" sz="1700" spc="-1" strike="noStrike">
              <a:solidFill>
                <a:srgbClr val="000000"/>
              </a:solidFill>
              <a:latin typeface="Arial"/>
            </a:endParaRPr>
          </a:p>
          <a:p>
            <a:pPr indent="0" defTabSz="914400">
              <a:lnSpc>
                <a:spcPct val="100000"/>
              </a:lnSpc>
              <a:spcBef>
                <a:spcPts val="601"/>
              </a:spcBef>
              <a:spcAft>
                <a:spcPts val="400"/>
              </a:spcAft>
              <a:buNone/>
              <a:tabLst>
                <a:tab algn="l" pos="0"/>
              </a:tabLst>
            </a:pPr>
            <a:endParaRPr b="0" lang="en-US" sz="1700" spc="-1" strike="noStrike">
              <a:solidFill>
                <a:srgbClr val="000000"/>
              </a:solidFill>
              <a:latin typeface="Arial"/>
            </a:endParaRPr>
          </a:p>
        </p:txBody>
      </p:sp>
      <p:sp>
        <p:nvSpPr>
          <p:cNvPr id="4" name="PlaceHolder 3"/>
          <p:cNvSpPr>
            <a:spLocks noGrp="1"/>
          </p:cNvSpPr>
          <p:nvPr>
            <p:ph type="sldNum" idx="4"/>
          </p:nvPr>
        </p:nvSpPr>
        <p:spPr/>
        <p:txBody>
          <a:bodyPr/>
          <a:p>
            <a:fld id="{607BB5A5-B079-48A1-B048-4A0167C463B9}"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ffffff"/>
            </a:gs>
            <a:gs pos="50000">
              <a:srgbClr val="fafafa"/>
            </a:gs>
            <a:gs pos="100000">
              <a:srgbClr val="d0d0d0"/>
            </a:gs>
          </a:gsLst>
          <a:lin ang="5400000"/>
        </a:gradFill>
      </p:bgPr>
    </p:bg>
    <p:spTree>
      <p:nvGrpSpPr>
        <p:cNvPr id="1" name=""/>
        <p:cNvGrpSpPr/>
        <p:nvPr/>
      </p:nvGrpSpPr>
      <p:grpSpPr>
        <a:xfrm>
          <a:off x="0" y="0"/>
          <a:ext cx="0" cy="0"/>
          <a:chOff x="0" y="0"/>
          <a:chExt cx="0" cy="0"/>
        </a:xfrm>
      </p:grpSpPr>
      <p:sp>
        <p:nvSpPr>
          <p:cNvPr id="1281" name="PlaceHolder 1"/>
          <p:cNvSpPr>
            <a:spLocks noGrp="1"/>
          </p:cNvSpPr>
          <p:nvPr>
            <p:ph type="title"/>
          </p:nvPr>
        </p:nvSpPr>
        <p:spPr>
          <a:xfrm>
            <a:off x="3676320" y="1423440"/>
            <a:ext cx="6792120" cy="970200"/>
          </a:xfrm>
          <a:prstGeom prst="rect">
            <a:avLst/>
          </a:prstGeom>
          <a:noFill/>
          <a:ln w="0">
            <a:noFill/>
          </a:ln>
        </p:spPr>
        <p:txBody>
          <a:bodyPr lIns="0" rIns="0" tIns="0" bIns="0" anchor="ctr">
            <a:noAutofit/>
          </a:bodyPr>
          <a:p>
            <a:pPr indent="0" algn="ctr" defTabSz="914400">
              <a:lnSpc>
                <a:spcPct val="90000"/>
              </a:lnSpc>
              <a:buNone/>
              <a:tabLst>
                <a:tab algn="l" pos="0"/>
              </a:tabLst>
            </a:pPr>
            <a:r>
              <a:rPr b="1" lang="en-US" sz="9600" spc="-1" strike="noStrike" u="sng">
                <a:solidFill>
                  <a:schemeClr val="lt1"/>
                </a:solidFill>
                <a:uFillTx/>
                <a:latin typeface="Arial"/>
                <a:ea typeface="Tahoma"/>
              </a:rPr>
              <a:t>O</a:t>
            </a:r>
            <a:r>
              <a:rPr b="1" lang="en-US" sz="6600" spc="-1" strike="noStrike" u="sng">
                <a:solidFill>
                  <a:schemeClr val="lt1"/>
                </a:solidFill>
                <a:uFillTx/>
                <a:latin typeface="Arial"/>
                <a:ea typeface="Tahoma"/>
              </a:rPr>
              <a:t>verview</a:t>
            </a:r>
            <a:endParaRPr b="0" lang="en-US" sz="6600" spc="-1" strike="noStrike">
              <a:solidFill>
                <a:srgbClr val="000000"/>
              </a:solidFill>
              <a:latin typeface="Arial"/>
            </a:endParaRPr>
          </a:p>
        </p:txBody>
      </p:sp>
      <p:sp>
        <p:nvSpPr>
          <p:cNvPr id="1282" name="PlaceHolder 2"/>
          <p:cNvSpPr>
            <a:spLocks noGrp="1"/>
          </p:cNvSpPr>
          <p:nvPr>
            <p:ph type="subTitle"/>
          </p:nvPr>
        </p:nvSpPr>
        <p:spPr>
          <a:xfrm>
            <a:off x="3079440" y="3135600"/>
            <a:ext cx="8543160" cy="3474720"/>
          </a:xfrm>
          <a:prstGeom prst="rect">
            <a:avLst/>
          </a:prstGeom>
          <a:noFill/>
          <a:ln w="0">
            <a:noFill/>
          </a:ln>
        </p:spPr>
        <p:txBody>
          <a:bodyPr lIns="0" rIns="0" tIns="0" bIns="0" anchor="t">
            <a:normAutofit fontScale="81111"/>
          </a:bodyPr>
          <a:p>
            <a:pPr marL="343080" indent="-228600" defTabSz="914400">
              <a:lnSpc>
                <a:spcPct val="90000"/>
              </a:lnSpc>
              <a:spcBef>
                <a:spcPts val="1001"/>
              </a:spcBef>
              <a:spcAft>
                <a:spcPts val="799"/>
              </a:spcAft>
              <a:buClr>
                <a:srgbClr val="47c3d3"/>
              </a:buClr>
              <a:buFont typeface="Arial"/>
              <a:buChar char="•"/>
            </a:pPr>
            <a:r>
              <a:rPr b="0" lang="en-US" sz="1700" spc="296" strike="noStrike">
                <a:solidFill>
                  <a:schemeClr val="lt1"/>
                </a:solidFill>
                <a:latin typeface="Arial"/>
              </a:rPr>
              <a:t>Input-Output Devices, Sensors, and Actuators</a:t>
            </a:r>
            <a:endParaRPr b="0" lang="en-US" sz="1700" spc="-1" strike="noStrike">
              <a:solidFill>
                <a:srgbClr val="000000"/>
              </a:solidFill>
              <a:latin typeface="Arial"/>
            </a:endParaRPr>
          </a:p>
          <a:p>
            <a:pPr lvl="1" marL="800280" indent="-228600" defTabSz="914400">
              <a:lnSpc>
                <a:spcPct val="90000"/>
              </a:lnSpc>
              <a:spcBef>
                <a:spcPts val="499"/>
              </a:spcBef>
              <a:spcAft>
                <a:spcPts val="799"/>
              </a:spcAft>
              <a:buClr>
                <a:srgbClr val="47c3d3"/>
              </a:buClr>
              <a:buFont typeface="Arial"/>
              <a:buChar char="•"/>
            </a:pPr>
            <a:r>
              <a:rPr b="0" lang="en-US" sz="1700" spc="-1" strike="noStrike">
                <a:solidFill>
                  <a:schemeClr val="lt1"/>
                </a:solidFill>
                <a:latin typeface="Arial"/>
              </a:rPr>
              <a:t>All sensors available in market, gps, magnetometer, loadcells, thermocouples</a:t>
            </a:r>
            <a:endParaRPr b="0" lang="en-US" sz="1700" spc="-1" strike="noStrike">
              <a:solidFill>
                <a:srgbClr val="000000"/>
              </a:solidFill>
              <a:latin typeface="Arial"/>
            </a:endParaRPr>
          </a:p>
          <a:p>
            <a:pPr lvl="1" marL="800280" indent="-228600" defTabSz="914400">
              <a:lnSpc>
                <a:spcPct val="90000"/>
              </a:lnSpc>
              <a:spcBef>
                <a:spcPts val="499"/>
              </a:spcBef>
              <a:spcAft>
                <a:spcPts val="799"/>
              </a:spcAft>
              <a:buClr>
                <a:srgbClr val="47c3d3"/>
              </a:buClr>
              <a:buFont typeface="Arial"/>
              <a:buChar char="•"/>
            </a:pPr>
            <a:r>
              <a:rPr b="0" lang="en-US" sz="1700" spc="-1" strike="noStrike">
                <a:solidFill>
                  <a:schemeClr val="lt1"/>
                </a:solidFill>
                <a:latin typeface="Arial"/>
              </a:rPr>
              <a:t>DC, BLDC motors, solenoids, relays</a:t>
            </a:r>
            <a:endParaRPr b="0" lang="en-US" sz="1700" spc="-1" strike="noStrike">
              <a:solidFill>
                <a:srgbClr val="000000"/>
              </a:solidFill>
              <a:latin typeface="Arial"/>
            </a:endParaRPr>
          </a:p>
          <a:p>
            <a:pPr marL="343080" indent="-228600" defTabSz="914400">
              <a:lnSpc>
                <a:spcPct val="90000"/>
              </a:lnSpc>
              <a:spcBef>
                <a:spcPts val="1001"/>
              </a:spcBef>
              <a:spcAft>
                <a:spcPts val="799"/>
              </a:spcAft>
              <a:buClr>
                <a:srgbClr val="47c3d3"/>
              </a:buClr>
              <a:buFont typeface="Arial"/>
              <a:buChar char="•"/>
            </a:pPr>
            <a:r>
              <a:rPr b="0" lang="en-US" sz="1700" spc="296" strike="noStrike">
                <a:solidFill>
                  <a:schemeClr val="lt1"/>
                </a:solidFill>
                <a:latin typeface="Arial"/>
              </a:rPr>
              <a:t>IoT with Arduino + ESP32 Core few weeks</a:t>
            </a:r>
            <a:endParaRPr b="0" lang="en-US" sz="1700" spc="-1" strike="noStrike">
              <a:solidFill>
                <a:srgbClr val="000000"/>
              </a:solidFill>
              <a:latin typeface="Arial"/>
            </a:endParaRPr>
          </a:p>
          <a:p>
            <a:pPr marL="360000" indent="-228600" algn="just" defTabSz="914400">
              <a:lnSpc>
                <a:spcPct val="90000"/>
              </a:lnSpc>
              <a:spcBef>
                <a:spcPts val="499"/>
              </a:spcBef>
              <a:buClr>
                <a:srgbClr val="47c3d3"/>
              </a:buClr>
              <a:buFont typeface="Arial"/>
              <a:buChar char="•"/>
            </a:pPr>
            <a:r>
              <a:rPr b="0" lang="en-US" sz="1700" spc="-1" strike="noStrike">
                <a:solidFill>
                  <a:schemeClr val="lt1"/>
                </a:solidFill>
                <a:latin typeface="Calibri"/>
                <a:ea typeface="Calibri"/>
              </a:rPr>
              <a:t>Hardware design and development</a:t>
            </a:r>
            <a:endParaRPr b="0" lang="en-US" sz="1700" spc="-1" strike="noStrike">
              <a:solidFill>
                <a:srgbClr val="000000"/>
              </a:solidFill>
              <a:latin typeface="Arial"/>
            </a:endParaRPr>
          </a:p>
          <a:p>
            <a:pPr marL="360000" indent="-228600" algn="just" defTabSz="914400">
              <a:lnSpc>
                <a:spcPct val="90000"/>
              </a:lnSpc>
              <a:spcBef>
                <a:spcPts val="499"/>
              </a:spcBef>
              <a:buClr>
                <a:srgbClr val="47c3d3"/>
              </a:buClr>
              <a:buFont typeface="Arial"/>
              <a:buChar char="•"/>
            </a:pPr>
            <a:r>
              <a:rPr b="0" lang="en-US" sz="1700" spc="-1" strike="noStrike">
                <a:solidFill>
                  <a:schemeClr val="lt1"/>
                </a:solidFill>
                <a:latin typeface="Calibri"/>
                <a:ea typeface="Calibri"/>
              </a:rPr>
              <a:t>Industrial automation</a:t>
            </a:r>
            <a:endParaRPr b="0" lang="en-US" sz="1700" spc="-1" strike="noStrike">
              <a:solidFill>
                <a:srgbClr val="000000"/>
              </a:solidFill>
              <a:latin typeface="Arial"/>
            </a:endParaRPr>
          </a:p>
          <a:p>
            <a:pPr marL="360000" indent="-228600" algn="just" defTabSz="914400">
              <a:lnSpc>
                <a:spcPct val="90000"/>
              </a:lnSpc>
              <a:spcBef>
                <a:spcPts val="499"/>
              </a:spcBef>
              <a:buClr>
                <a:srgbClr val="47c3d3"/>
              </a:buClr>
              <a:buFont typeface="Arial"/>
              <a:buChar char="•"/>
            </a:pPr>
            <a:r>
              <a:rPr b="0" lang="en-US" sz="1700" spc="-1" strike="noStrike">
                <a:solidFill>
                  <a:schemeClr val="lt1"/>
                </a:solidFill>
                <a:latin typeface="Calibri"/>
                <a:ea typeface="Calibri"/>
              </a:rPr>
              <a:t>Embedded systems using C/C++ </a:t>
            </a:r>
            <a:endParaRPr b="0" lang="en-US" sz="1700" spc="-1" strike="noStrike">
              <a:solidFill>
                <a:srgbClr val="000000"/>
              </a:solidFill>
              <a:latin typeface="Arial"/>
            </a:endParaRPr>
          </a:p>
          <a:p>
            <a:pPr marL="360000" indent="-228600" algn="just" defTabSz="914400">
              <a:lnSpc>
                <a:spcPct val="90000"/>
              </a:lnSpc>
              <a:spcBef>
                <a:spcPts val="499"/>
              </a:spcBef>
              <a:buClr>
                <a:srgbClr val="47c3d3"/>
              </a:buClr>
              <a:buFont typeface="Arial"/>
              <a:buChar char="•"/>
            </a:pPr>
            <a:r>
              <a:rPr b="0" lang="en-US" sz="1700" spc="-1" strike="noStrike">
                <a:solidFill>
                  <a:schemeClr val="lt1"/>
                </a:solidFill>
                <a:latin typeface="Calibri"/>
                <a:ea typeface="Calibri"/>
              </a:rPr>
              <a:t>Android for user interface</a:t>
            </a:r>
            <a:endParaRPr b="0" lang="en-US" sz="1700" spc="-1" strike="noStrike">
              <a:solidFill>
                <a:srgbClr val="000000"/>
              </a:solidFill>
              <a:latin typeface="Arial"/>
            </a:endParaRPr>
          </a:p>
          <a:p>
            <a:pPr marL="360000" indent="-228600" algn="just" defTabSz="914400">
              <a:lnSpc>
                <a:spcPct val="90000"/>
              </a:lnSpc>
              <a:spcBef>
                <a:spcPts val="499"/>
              </a:spcBef>
              <a:buClr>
                <a:srgbClr val="47c3d3"/>
              </a:buClr>
              <a:buFont typeface="Arial"/>
              <a:buChar char="•"/>
            </a:pPr>
            <a:r>
              <a:rPr b="0" lang="en-US" sz="1700" spc="-1" strike="noStrike">
                <a:solidFill>
                  <a:schemeClr val="lt1"/>
                </a:solidFill>
                <a:latin typeface="Calibri"/>
                <a:ea typeface="Calibri"/>
              </a:rPr>
              <a:t>Web development for dashboard</a:t>
            </a:r>
            <a:endParaRPr b="0" lang="en-US" sz="1700" spc="-1" strike="noStrike">
              <a:solidFill>
                <a:srgbClr val="000000"/>
              </a:solidFill>
              <a:latin typeface="Arial"/>
            </a:endParaRPr>
          </a:p>
          <a:p>
            <a:pPr marL="343080" indent="-228600" defTabSz="914400">
              <a:lnSpc>
                <a:spcPct val="90000"/>
              </a:lnSpc>
              <a:spcBef>
                <a:spcPts val="1001"/>
              </a:spcBef>
              <a:spcAft>
                <a:spcPts val="799"/>
              </a:spcAft>
              <a:buClr>
                <a:srgbClr val="47c3d3"/>
              </a:buClr>
              <a:buFont typeface="Arial"/>
              <a:buChar char="•"/>
            </a:pPr>
            <a:r>
              <a:rPr b="0" lang="en-US" sz="1700" spc="296" strike="noStrike">
                <a:solidFill>
                  <a:schemeClr val="lt1"/>
                </a:solidFill>
                <a:latin typeface="Arial"/>
                <a:ea typeface="Calibri"/>
              </a:rPr>
              <a:t>PCB Design, Machinery, and Processing</a:t>
            </a:r>
            <a:endParaRPr b="0" lang="en-US" sz="1700" spc="-1" strike="noStrike">
              <a:solidFill>
                <a:srgbClr val="000000"/>
              </a:solidFill>
              <a:latin typeface="Arial"/>
            </a:endParaRPr>
          </a:p>
          <a:p>
            <a:pPr marL="343080" indent="-228600" defTabSz="914400">
              <a:lnSpc>
                <a:spcPct val="90000"/>
              </a:lnSpc>
              <a:spcBef>
                <a:spcPts val="1001"/>
              </a:spcBef>
              <a:spcAft>
                <a:spcPts val="799"/>
              </a:spcAft>
              <a:buClr>
                <a:srgbClr val="47c3d3"/>
              </a:buClr>
              <a:buFont typeface="Arial"/>
              <a:buChar char="•"/>
            </a:pPr>
            <a:r>
              <a:rPr b="0" lang="en-US" sz="1700" spc="296" strike="noStrike">
                <a:solidFill>
                  <a:schemeClr val="lt1"/>
                </a:solidFill>
                <a:latin typeface="Arial"/>
                <a:ea typeface="Calibri"/>
              </a:rPr>
              <a:t>Prototype and 3D Printing</a:t>
            </a:r>
            <a:endParaRPr b="0" lang="en-US" sz="1700" spc="-1" strike="noStrike">
              <a:solidFill>
                <a:srgbClr val="000000"/>
              </a:solidFill>
              <a:latin typeface="Arial"/>
            </a:endParaRPr>
          </a:p>
        </p:txBody>
      </p:sp>
      <p:sp>
        <p:nvSpPr>
          <p:cNvPr id="1283" name="Picture 11"/>
          <p:cNvSpPr/>
          <p:nvPr/>
        </p:nvSpPr>
        <p:spPr>
          <a:xfrm>
            <a:off x="2761920" y="682200"/>
            <a:ext cx="2135880" cy="1899720"/>
          </a:xfrm>
          <a:prstGeom prst="ellipse">
            <a:avLst/>
          </a:prstGeom>
          <a:blipFill rotWithShape="0">
            <a:blip r:embed="rId1"/>
            <a:srcRect/>
            <a:stretch/>
          </a:blipFill>
          <a:ln cap="rnd" w="63500">
            <a:solidFill>
              <a:srgbClr val="002060"/>
            </a:solidFill>
            <a:round/>
          </a:ln>
          <a:effectLst>
            <a:outerShdw blurRad="380880" dir="5400000" dist="291960" rotWithShape="0" sx="-80000" sy="-18000">
              <a:srgbClr val="000000">
                <a:alpha val="22000"/>
              </a:srgbClr>
            </a:outerShdw>
          </a:effectLst>
          <a:scene3d>
            <a:camera prst="orthographicFront"/>
            <a:lightRig dir="t" rig="contrasting">
              <a:rot lat="0" lon="0" rev="3000000"/>
            </a:lightRig>
          </a:scene3d>
          <a:sp3d contourW="7620">
            <a:bevelT w="95250" h="31750"/>
            <a:contourClr>
              <a:srgbClr val="333333"/>
            </a:contourClr>
          </a:sp3d>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2" name="PlaceHolder 1"/>
          <p:cNvSpPr>
            <a:spLocks noGrp="1"/>
          </p:cNvSpPr>
          <p:nvPr>
            <p:ph type="title"/>
          </p:nvPr>
        </p:nvSpPr>
        <p:spPr>
          <a:xfrm>
            <a:off x="1857240" y="542880"/>
            <a:ext cx="8409600" cy="479160"/>
          </a:xfrm>
          <a:prstGeom prst="rect">
            <a:avLst/>
          </a:prstGeom>
          <a:noFill/>
          <a:ln w="0">
            <a:noFill/>
          </a:ln>
        </p:spPr>
        <p:txBody>
          <a:bodyPr lIns="90000" rIns="90000" tIns="45000" bIns="45000" anchor="t">
            <a:noAutofit/>
          </a:bodyPr>
          <a:p>
            <a:pPr indent="0" defTabSz="914400">
              <a:lnSpc>
                <a:spcPct val="90000"/>
              </a:lnSpc>
              <a:buNone/>
              <a:tabLst>
                <a:tab algn="l" pos="0"/>
              </a:tabLst>
            </a:pPr>
            <a:r>
              <a:rPr b="1" lang="en-US" sz="2800" spc="-72" strike="noStrike">
                <a:solidFill>
                  <a:schemeClr val="lt1"/>
                </a:solidFill>
                <a:latin typeface="Ericsson Capital TT"/>
              </a:rPr>
              <a:t>Complexity of Networks</a:t>
            </a:r>
            <a:endParaRPr b="0" lang="en-US" sz="2800" spc="-1" strike="noStrike">
              <a:solidFill>
                <a:srgbClr val="000000"/>
              </a:solidFill>
              <a:latin typeface="Arial"/>
            </a:endParaRPr>
          </a:p>
        </p:txBody>
      </p:sp>
      <p:sp>
        <p:nvSpPr>
          <p:cNvPr id="1393" name="PlaceHolder 2"/>
          <p:cNvSpPr>
            <a:spLocks noGrp="1"/>
          </p:cNvSpPr>
          <p:nvPr>
            <p:ph/>
          </p:nvPr>
        </p:nvSpPr>
        <p:spPr>
          <a:xfrm>
            <a:off x="444600" y="1625400"/>
            <a:ext cx="6717240" cy="4092120"/>
          </a:xfrm>
          <a:prstGeom prst="rect">
            <a:avLst/>
          </a:prstGeom>
          <a:noFill/>
          <a:ln w="0">
            <a:noFill/>
          </a:ln>
        </p:spPr>
        <p:txBody>
          <a:bodyPr lIns="90000" rIns="90000" tIns="45000" bIns="45000" anchor="t">
            <a:noAutofit/>
          </a:bodyPr>
          <a:p>
            <a:pPr marL="228600" indent="-228600" defTabSz="914400">
              <a:lnSpc>
                <a:spcPct val="100000"/>
              </a:lnSpc>
              <a:spcBef>
                <a:spcPts val="601"/>
              </a:spcBef>
              <a:spcAft>
                <a:spcPts val="400"/>
              </a:spcAft>
              <a:buClr>
                <a:srgbClr val="47c3d3"/>
              </a:buClr>
              <a:buFont typeface="Arial"/>
              <a:buChar char="•"/>
            </a:pPr>
            <a:r>
              <a:rPr b="0" lang="en-US" sz="1700" spc="-1" strike="noStrike">
                <a:solidFill>
                  <a:schemeClr val="lt1"/>
                </a:solidFill>
                <a:latin typeface="Arial"/>
              </a:rPr>
              <a:t>Growth of Networks</a:t>
            </a:r>
            <a:endParaRPr b="0" lang="en-US" sz="1700" spc="-1" strike="noStrike">
              <a:solidFill>
                <a:srgbClr val="000000"/>
              </a:solidFill>
              <a:latin typeface="Arial"/>
            </a:endParaRPr>
          </a:p>
          <a:p>
            <a:pPr marL="228600" indent="-228600" defTabSz="914400">
              <a:lnSpc>
                <a:spcPct val="100000"/>
              </a:lnSpc>
              <a:spcBef>
                <a:spcPts val="601"/>
              </a:spcBef>
              <a:spcAft>
                <a:spcPts val="400"/>
              </a:spcAft>
              <a:buClr>
                <a:srgbClr val="47c3d3"/>
              </a:buClr>
              <a:buFont typeface="Arial"/>
              <a:buChar char="•"/>
            </a:pPr>
            <a:r>
              <a:rPr b="0" lang="en-US" sz="1700" spc="-1" strike="noStrike">
                <a:solidFill>
                  <a:schemeClr val="lt1"/>
                </a:solidFill>
                <a:latin typeface="Arial"/>
              </a:rPr>
              <a:t>Interference among devices</a:t>
            </a:r>
            <a:endParaRPr b="0" lang="en-US" sz="1700" spc="-1" strike="noStrike">
              <a:solidFill>
                <a:srgbClr val="000000"/>
              </a:solidFill>
              <a:latin typeface="Arial"/>
            </a:endParaRPr>
          </a:p>
          <a:p>
            <a:pPr marL="228600" indent="-228600" defTabSz="914400">
              <a:lnSpc>
                <a:spcPct val="100000"/>
              </a:lnSpc>
              <a:spcBef>
                <a:spcPts val="601"/>
              </a:spcBef>
              <a:spcAft>
                <a:spcPts val="400"/>
              </a:spcAft>
              <a:buClr>
                <a:srgbClr val="47c3d3"/>
              </a:buClr>
              <a:buFont typeface="Arial"/>
              <a:buChar char="•"/>
            </a:pPr>
            <a:r>
              <a:rPr b="0" lang="en-US" sz="1700" spc="-1" strike="noStrike">
                <a:solidFill>
                  <a:schemeClr val="lt1"/>
                </a:solidFill>
                <a:latin typeface="Arial"/>
              </a:rPr>
              <a:t>Network management</a:t>
            </a:r>
            <a:endParaRPr b="0" lang="en-US" sz="1700" spc="-1" strike="noStrike">
              <a:solidFill>
                <a:srgbClr val="000000"/>
              </a:solidFill>
              <a:latin typeface="Arial"/>
            </a:endParaRPr>
          </a:p>
          <a:p>
            <a:pPr marL="228600" indent="-228600" defTabSz="914400">
              <a:lnSpc>
                <a:spcPct val="100000"/>
              </a:lnSpc>
              <a:spcBef>
                <a:spcPts val="601"/>
              </a:spcBef>
              <a:spcAft>
                <a:spcPts val="400"/>
              </a:spcAft>
              <a:buClr>
                <a:srgbClr val="47c3d3"/>
              </a:buClr>
              <a:buFont typeface="Arial"/>
              <a:buChar char="•"/>
            </a:pPr>
            <a:r>
              <a:rPr b="0" lang="en-US" sz="1700" spc="-1" strike="noStrike">
                <a:solidFill>
                  <a:schemeClr val="lt1"/>
                </a:solidFill>
                <a:latin typeface="Arial"/>
              </a:rPr>
              <a:t>Heterogeneity in the networks</a:t>
            </a:r>
            <a:endParaRPr b="0" lang="en-US" sz="1700" spc="-1" strike="noStrike">
              <a:solidFill>
                <a:srgbClr val="000000"/>
              </a:solidFill>
              <a:latin typeface="Arial"/>
            </a:endParaRPr>
          </a:p>
          <a:p>
            <a:pPr marL="228600" indent="-228600" defTabSz="914400">
              <a:lnSpc>
                <a:spcPct val="100000"/>
              </a:lnSpc>
              <a:spcBef>
                <a:spcPts val="601"/>
              </a:spcBef>
              <a:spcAft>
                <a:spcPts val="400"/>
              </a:spcAft>
              <a:buClr>
                <a:srgbClr val="47c3d3"/>
              </a:buClr>
              <a:buFont typeface="Arial"/>
              <a:buChar char="•"/>
            </a:pPr>
            <a:r>
              <a:rPr b="0" lang="en-US" sz="1700" spc="-1" strike="noStrike">
                <a:solidFill>
                  <a:schemeClr val="lt1"/>
                </a:solidFill>
                <a:latin typeface="Arial"/>
              </a:rPr>
              <a:t>Protocols standardization within networks</a:t>
            </a:r>
            <a:endParaRPr b="0" lang="en-US" sz="1700" spc="-1" strike="noStrike">
              <a:solidFill>
                <a:srgbClr val="000000"/>
              </a:solidFill>
              <a:latin typeface="Arial"/>
            </a:endParaRPr>
          </a:p>
          <a:p>
            <a:pPr indent="0" defTabSz="914400">
              <a:lnSpc>
                <a:spcPct val="100000"/>
              </a:lnSpc>
              <a:spcBef>
                <a:spcPts val="601"/>
              </a:spcBef>
              <a:spcAft>
                <a:spcPts val="400"/>
              </a:spcAft>
              <a:buNone/>
              <a:tabLst>
                <a:tab algn="l" pos="0"/>
              </a:tabLst>
            </a:pPr>
            <a:endParaRPr b="0" lang="en-US" sz="1700" spc="-1" strike="noStrike">
              <a:solidFill>
                <a:srgbClr val="000000"/>
              </a:solidFill>
              <a:latin typeface="Arial"/>
            </a:endParaRPr>
          </a:p>
        </p:txBody>
      </p:sp>
      <p:sp>
        <p:nvSpPr>
          <p:cNvPr id="4" name="PlaceHolder 3"/>
          <p:cNvSpPr>
            <a:spLocks noGrp="1"/>
          </p:cNvSpPr>
          <p:nvPr>
            <p:ph type="sldNum" idx="4"/>
          </p:nvPr>
        </p:nvSpPr>
        <p:spPr/>
        <p:txBody>
          <a:bodyPr/>
          <a:p>
            <a:fld id="{1EE04228-0647-499B-B86A-484F39B8D6B0}"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4" name="PlaceHolder 1"/>
          <p:cNvSpPr>
            <a:spLocks noGrp="1"/>
          </p:cNvSpPr>
          <p:nvPr>
            <p:ph/>
          </p:nvPr>
        </p:nvSpPr>
        <p:spPr>
          <a:xfrm>
            <a:off x="685800" y="1447920"/>
            <a:ext cx="10971720" cy="4723200"/>
          </a:xfrm>
          <a:prstGeom prst="rect">
            <a:avLst/>
          </a:prstGeom>
          <a:noFill/>
          <a:ln w="0">
            <a:noFill/>
          </a:ln>
        </p:spPr>
        <p:txBody>
          <a:bodyPr lIns="90000" rIns="90000" tIns="45000" bIns="45000" anchor="t">
            <a:normAutofit/>
          </a:bodyPr>
          <a:p>
            <a:pPr marL="228600" indent="-228600" defTabSz="914400">
              <a:lnSpc>
                <a:spcPct val="90000"/>
              </a:lnSpc>
              <a:spcBef>
                <a:spcPts val="1001"/>
              </a:spcBef>
              <a:buClr>
                <a:srgbClr val="47c3d3"/>
              </a:buClr>
              <a:buFont typeface="Arial"/>
              <a:buChar char="•"/>
            </a:pPr>
            <a:r>
              <a:rPr b="0" lang="en-US" sz="1700" spc="-1" strike="noStrike">
                <a:solidFill>
                  <a:schemeClr val="lt1"/>
                </a:solidFill>
                <a:latin typeface="Arial"/>
              </a:rPr>
              <a:t>Traffic and load management</a:t>
            </a:r>
            <a:endParaRPr b="0" lang="en-US" sz="1700" spc="-1" strike="noStrike">
              <a:solidFill>
                <a:srgbClr val="000000"/>
              </a:solidFill>
              <a:latin typeface="Arial"/>
            </a:endParaRPr>
          </a:p>
          <a:p>
            <a:pPr marL="228600" indent="-228600" defTabSz="914400">
              <a:lnSpc>
                <a:spcPct val="90000"/>
              </a:lnSpc>
              <a:spcBef>
                <a:spcPts val="1001"/>
              </a:spcBef>
              <a:buClr>
                <a:srgbClr val="47c3d3"/>
              </a:buClr>
              <a:buFont typeface="Arial"/>
              <a:buChar char="•"/>
            </a:pPr>
            <a:r>
              <a:rPr b="0" lang="en-US" sz="1700" spc="-1" strike="noStrike">
                <a:solidFill>
                  <a:schemeClr val="lt1"/>
                </a:solidFill>
                <a:latin typeface="Arial"/>
              </a:rPr>
              <a:t>Variations in wireless networks – Wireless Body Area Networks and other Personal Area Networks</a:t>
            </a:r>
            <a:endParaRPr b="0" lang="en-US" sz="1700" spc="-1" strike="noStrike">
              <a:solidFill>
                <a:srgbClr val="000000"/>
              </a:solidFill>
              <a:latin typeface="Arial"/>
            </a:endParaRPr>
          </a:p>
          <a:p>
            <a:pPr marL="228600" indent="-228600" defTabSz="914400">
              <a:lnSpc>
                <a:spcPct val="90000"/>
              </a:lnSpc>
              <a:spcBef>
                <a:spcPts val="1001"/>
              </a:spcBef>
              <a:buClr>
                <a:srgbClr val="47c3d3"/>
              </a:buClr>
              <a:buFont typeface="Arial"/>
              <a:buChar char="•"/>
            </a:pPr>
            <a:r>
              <a:rPr b="0" lang="en-US" sz="1700" spc="-1" strike="noStrike">
                <a:solidFill>
                  <a:schemeClr val="lt1"/>
                </a:solidFill>
                <a:latin typeface="Arial"/>
              </a:rPr>
              <a:t>Interoperability</a:t>
            </a:r>
            <a:endParaRPr b="0" lang="en-US" sz="1700" spc="-1" strike="noStrike">
              <a:solidFill>
                <a:srgbClr val="000000"/>
              </a:solidFill>
              <a:latin typeface="Arial"/>
            </a:endParaRPr>
          </a:p>
          <a:p>
            <a:pPr marL="228600" indent="-228600" defTabSz="914400">
              <a:lnSpc>
                <a:spcPct val="90000"/>
              </a:lnSpc>
              <a:spcBef>
                <a:spcPts val="1001"/>
              </a:spcBef>
              <a:buClr>
                <a:srgbClr val="47c3d3"/>
              </a:buClr>
              <a:buFont typeface="Arial"/>
              <a:buChar char="•"/>
            </a:pPr>
            <a:r>
              <a:rPr b="0" lang="en-US" sz="1700" spc="-1" strike="noStrike">
                <a:solidFill>
                  <a:schemeClr val="lt1"/>
                </a:solidFill>
                <a:latin typeface="Arial"/>
              </a:rPr>
              <a:t>Network management</a:t>
            </a:r>
            <a:endParaRPr b="0" lang="en-US" sz="1700" spc="-1" strike="noStrike">
              <a:solidFill>
                <a:srgbClr val="000000"/>
              </a:solidFill>
              <a:latin typeface="Arial"/>
            </a:endParaRPr>
          </a:p>
          <a:p>
            <a:pPr marL="228600" indent="-228600" defTabSz="914400">
              <a:lnSpc>
                <a:spcPct val="90000"/>
              </a:lnSpc>
              <a:spcBef>
                <a:spcPts val="1001"/>
              </a:spcBef>
              <a:buClr>
                <a:srgbClr val="47c3d3"/>
              </a:buClr>
              <a:buFont typeface="Arial"/>
              <a:buChar char="•"/>
            </a:pPr>
            <a:r>
              <a:rPr b="0" lang="en-US" sz="1700" spc="-1" strike="noStrike">
                <a:solidFill>
                  <a:schemeClr val="lt1"/>
                </a:solidFill>
                <a:latin typeface="Arial"/>
              </a:rPr>
              <a:t>Overlay networks</a:t>
            </a:r>
            <a:endParaRPr b="0" lang="en-US" sz="1700" spc="-1" strike="noStrike">
              <a:solidFill>
                <a:srgbClr val="000000"/>
              </a:solidFill>
              <a:latin typeface="Arial"/>
            </a:endParaRPr>
          </a:p>
          <a:p>
            <a:pPr indent="0" defTabSz="914400">
              <a:lnSpc>
                <a:spcPct val="90000"/>
              </a:lnSpc>
              <a:spcBef>
                <a:spcPts val="1001"/>
              </a:spcBef>
              <a:buNone/>
              <a:tabLst>
                <a:tab algn="l" pos="0"/>
              </a:tabLst>
            </a:pPr>
            <a:endParaRPr b="0" lang="en-US" sz="3200" spc="-1" strike="noStrike">
              <a:solidFill>
                <a:srgbClr val="000000"/>
              </a:solidFill>
              <a:latin typeface="Arial"/>
            </a:endParaRPr>
          </a:p>
          <a:p>
            <a:pPr indent="0" defTabSz="914400">
              <a:lnSpc>
                <a:spcPct val="90000"/>
              </a:lnSpc>
              <a:buNone/>
              <a:tabLst>
                <a:tab algn="l" pos="0"/>
              </a:tabLst>
            </a:pPr>
            <a:r>
              <a:rPr b="1" lang="en-US" sz="3200" spc="-72" strike="noStrike">
                <a:solidFill>
                  <a:schemeClr val="lt1"/>
                </a:solidFill>
                <a:latin typeface="Ericsson Capital TT"/>
              </a:rPr>
              <a:t>Scalability</a:t>
            </a:r>
            <a:endParaRPr b="0" lang="en-US" sz="3200" spc="-1" strike="noStrike">
              <a:solidFill>
                <a:srgbClr val="000000"/>
              </a:solidFill>
              <a:latin typeface="Arial"/>
            </a:endParaRPr>
          </a:p>
          <a:p>
            <a:pPr indent="0" defTabSz="914400">
              <a:lnSpc>
                <a:spcPct val="90000"/>
              </a:lnSpc>
              <a:buNone/>
              <a:tabLst>
                <a:tab algn="l" pos="0"/>
              </a:tabLst>
            </a:pPr>
            <a:endParaRPr b="0" lang="en-US" sz="3200" spc="-1" strike="noStrike">
              <a:solidFill>
                <a:srgbClr val="000000"/>
              </a:solidFill>
              <a:latin typeface="Arial"/>
            </a:endParaRPr>
          </a:p>
          <a:p>
            <a:pPr marL="228600" indent="-228600" defTabSz="914400">
              <a:lnSpc>
                <a:spcPct val="90000"/>
              </a:lnSpc>
              <a:spcBef>
                <a:spcPts val="1001"/>
              </a:spcBef>
              <a:buClr>
                <a:srgbClr val="47c3d3"/>
              </a:buClr>
              <a:buFont typeface="Arial"/>
              <a:buChar char="•"/>
              <a:tabLst>
                <a:tab algn="l" pos="0"/>
              </a:tabLst>
            </a:pPr>
            <a:r>
              <a:rPr b="0" lang="en-US" sz="1700" spc="-1" strike="noStrike">
                <a:solidFill>
                  <a:schemeClr val="lt1"/>
                </a:solidFill>
                <a:latin typeface="Arial"/>
              </a:rPr>
              <a:t>Flexibility within internet</a:t>
            </a:r>
            <a:endParaRPr b="0" lang="en-US" sz="1700" spc="-1" strike="noStrike">
              <a:solidFill>
                <a:srgbClr val="000000"/>
              </a:solidFill>
              <a:latin typeface="Arial"/>
            </a:endParaRPr>
          </a:p>
          <a:p>
            <a:pPr marL="228600" indent="-228600" defTabSz="914400">
              <a:lnSpc>
                <a:spcPct val="90000"/>
              </a:lnSpc>
              <a:spcBef>
                <a:spcPts val="1001"/>
              </a:spcBef>
              <a:buClr>
                <a:srgbClr val="47c3d3"/>
              </a:buClr>
              <a:buFont typeface="Arial"/>
              <a:buChar char="•"/>
              <a:tabLst>
                <a:tab algn="l" pos="0"/>
              </a:tabLst>
            </a:pPr>
            <a:r>
              <a:rPr b="0" lang="en-US" sz="1700" spc="-1" strike="noStrike">
                <a:solidFill>
                  <a:schemeClr val="lt1"/>
                </a:solidFill>
                <a:latin typeface="Arial"/>
              </a:rPr>
              <a:t>IoT integration</a:t>
            </a:r>
            <a:endParaRPr b="0" lang="en-US" sz="1700" spc="-1" strike="noStrike">
              <a:solidFill>
                <a:srgbClr val="000000"/>
              </a:solidFill>
              <a:latin typeface="Arial"/>
            </a:endParaRPr>
          </a:p>
          <a:p>
            <a:pPr marL="228600" indent="-228600" defTabSz="914400">
              <a:lnSpc>
                <a:spcPct val="90000"/>
              </a:lnSpc>
              <a:spcBef>
                <a:spcPts val="1001"/>
              </a:spcBef>
              <a:buClr>
                <a:srgbClr val="47c3d3"/>
              </a:buClr>
              <a:buFont typeface="Arial"/>
              <a:buChar char="•"/>
              <a:tabLst>
                <a:tab algn="l" pos="0"/>
              </a:tabLst>
            </a:pPr>
            <a:r>
              <a:rPr b="0" lang="en-US" sz="1700" spc="-1" strike="noStrike">
                <a:solidFill>
                  <a:schemeClr val="lt1"/>
                </a:solidFill>
                <a:latin typeface="Arial"/>
              </a:rPr>
              <a:t>Large scale deployment</a:t>
            </a:r>
            <a:endParaRPr b="0" lang="en-US" sz="1700" spc="-1" strike="noStrike">
              <a:solidFill>
                <a:srgbClr val="000000"/>
              </a:solidFill>
              <a:latin typeface="Arial"/>
            </a:endParaRPr>
          </a:p>
          <a:p>
            <a:pPr marL="228600" indent="-228600" defTabSz="914400">
              <a:lnSpc>
                <a:spcPct val="90000"/>
              </a:lnSpc>
              <a:spcBef>
                <a:spcPts val="1001"/>
              </a:spcBef>
              <a:buClr>
                <a:srgbClr val="47c3d3"/>
              </a:buClr>
              <a:buFont typeface="Arial"/>
              <a:buChar char="•"/>
              <a:tabLst>
                <a:tab algn="l" pos="0"/>
              </a:tabLst>
            </a:pPr>
            <a:r>
              <a:rPr b="0" lang="en-US" sz="1700" spc="-1" strike="noStrike">
                <a:solidFill>
                  <a:schemeClr val="lt1"/>
                </a:solidFill>
                <a:latin typeface="Arial"/>
              </a:rPr>
              <a:t>Real-time connectivity of billions of devices</a:t>
            </a:r>
            <a:endParaRPr b="0" lang="en-US" sz="1700" spc="-1" strike="noStrike">
              <a:solidFill>
                <a:srgbClr val="000000"/>
              </a:solidFill>
              <a:latin typeface="Arial"/>
            </a:endParaRPr>
          </a:p>
          <a:p>
            <a:pPr indent="0" defTabSz="914400">
              <a:lnSpc>
                <a:spcPct val="90000"/>
              </a:lnSpc>
              <a:spcBef>
                <a:spcPts val="1001"/>
              </a:spcBef>
              <a:buNone/>
              <a:tabLst>
                <a:tab algn="l" pos="0"/>
              </a:tabLst>
            </a:pPr>
            <a:endParaRPr b="0" lang="en-US" sz="1700" spc="-1" strike="noStrike">
              <a:solidFill>
                <a:srgbClr val="000000"/>
              </a:solidFill>
              <a:latin typeface="Arial"/>
            </a:endParaRPr>
          </a:p>
        </p:txBody>
      </p:sp>
      <p:sp>
        <p:nvSpPr>
          <p:cNvPr id="1395" name="Rectangle 1"/>
          <p:cNvSpPr/>
          <p:nvPr/>
        </p:nvSpPr>
        <p:spPr>
          <a:xfrm>
            <a:off x="376200" y="523800"/>
            <a:ext cx="4241880" cy="577440"/>
          </a:xfrm>
          <a:prstGeom prst="rect">
            <a:avLst/>
          </a:prstGeom>
          <a:noFill/>
          <a:ln w="0">
            <a:noFill/>
          </a:ln>
        </p:spPr>
        <p:style>
          <a:lnRef idx="0"/>
          <a:fillRef idx="0"/>
          <a:effectRef idx="0"/>
          <a:fontRef idx="minor"/>
        </p:style>
        <p:txBody>
          <a:bodyPr wrap="none" lIns="90000" rIns="90000" tIns="45000" bIns="45000" anchor="t">
            <a:spAutoFit/>
          </a:bodyPr>
          <a:p>
            <a:pPr defTabSz="457200">
              <a:lnSpc>
                <a:spcPct val="100000"/>
              </a:lnSpc>
            </a:pPr>
            <a:r>
              <a:rPr b="1" lang="en-US" sz="3200" spc="-72" strike="noStrike">
                <a:solidFill>
                  <a:schemeClr val="lt1"/>
                </a:solidFill>
                <a:latin typeface="Ericsson Capital TT"/>
              </a:rPr>
              <a:t>Wireless Networks</a:t>
            </a:r>
            <a:endParaRPr b="0" lang="en-US" sz="3200" spc="-1" strike="noStrike">
              <a:solidFill>
                <a:srgbClr val="000000"/>
              </a:solidFill>
              <a:latin typeface="Arial"/>
            </a:endParaRPr>
          </a:p>
        </p:txBody>
      </p:sp>
      <p:sp>
        <p:nvSpPr>
          <p:cNvPr id="3" name="PlaceHolder 2"/>
          <p:cNvSpPr>
            <a:spLocks noGrp="1"/>
          </p:cNvSpPr>
          <p:nvPr>
            <p:ph type="sldNum" idx="1"/>
          </p:nvPr>
        </p:nvSpPr>
        <p:spPr/>
        <p:txBody>
          <a:bodyPr/>
          <a:p>
            <a:fld id="{043C7A44-B99C-4B00-881F-77DB1427E17C}" type="slidenum">
              <a:t>31</a:t>
            </a:fld>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6" name="PlaceHolder 1"/>
          <p:cNvSpPr>
            <a:spLocks noGrp="1"/>
          </p:cNvSpPr>
          <p:nvPr>
            <p:ph type="sldNum" idx="22"/>
          </p:nvPr>
        </p:nvSpPr>
        <p:spPr>
          <a:xfrm>
            <a:off x="11252160" y="6315120"/>
            <a:ext cx="405360" cy="363960"/>
          </a:xfrm>
          <a:prstGeom prst="rect">
            <a:avLst/>
          </a:prstGeom>
          <a:noFill/>
          <a:ln w="0">
            <a:noFill/>
          </a:ln>
        </p:spPr>
        <p:txBody>
          <a:bodyPr lIns="90000" rIns="90000" tIns="45000" bIns="45000" anchor="ctr">
            <a:noAutofit/>
          </a:bodyPr>
          <a:lstStyle>
            <a:lvl1pPr indent="0" algn="r" defTabSz="457200">
              <a:lnSpc>
                <a:spcPct val="100000"/>
              </a:lnSpc>
              <a:buNone/>
              <a:tabLst>
                <a:tab algn="l" pos="0"/>
              </a:tabLst>
              <a:defRPr b="0" lang="en-US" sz="1000" spc="-1" strike="noStrike">
                <a:solidFill>
                  <a:schemeClr val="lt1">
                    <a:tint val="75000"/>
                  </a:schemeClr>
                </a:solidFill>
                <a:latin typeface="Trade Gothic LT Pro"/>
              </a:defRPr>
            </a:lvl1pPr>
          </a:lstStyle>
          <a:p>
            <a:pPr indent="0" algn="r" defTabSz="457200">
              <a:lnSpc>
                <a:spcPct val="100000"/>
              </a:lnSpc>
              <a:buNone/>
              <a:tabLst>
                <a:tab algn="l" pos="0"/>
              </a:tabLst>
            </a:pPr>
            <a:fld id="{5F030D6F-A40C-4D01-A83F-88206AD79211}" type="slidenum">
              <a:rPr b="0" lang="en-US" sz="1000" spc="-1" strike="noStrike">
                <a:solidFill>
                  <a:schemeClr val="lt1">
                    <a:tint val="75000"/>
                  </a:schemeClr>
                </a:solidFill>
                <a:latin typeface="Trade Gothic LT Pro"/>
              </a:rPr>
              <a:t>31</a:t>
            </a:fld>
            <a:endParaRPr b="0" lang="en-US" sz="1000" spc="-1" strike="noStrike">
              <a:solidFill>
                <a:srgbClr val="000000"/>
              </a:solidFill>
              <a:latin typeface="Times New Roman"/>
            </a:endParaRPr>
          </a:p>
        </p:txBody>
      </p:sp>
      <p:sp>
        <p:nvSpPr>
          <p:cNvPr id="1397" name="PlaceHolder 2"/>
          <p:cNvSpPr>
            <a:spLocks noGrp="1"/>
          </p:cNvSpPr>
          <p:nvPr>
            <p:ph/>
          </p:nvPr>
        </p:nvSpPr>
        <p:spPr>
          <a:xfrm>
            <a:off x="581040" y="1486080"/>
            <a:ext cx="7437960" cy="4827960"/>
          </a:xfrm>
          <a:prstGeom prst="rect">
            <a:avLst/>
          </a:prstGeom>
          <a:noFill/>
          <a:ln w="0">
            <a:noFill/>
          </a:ln>
        </p:spPr>
        <p:txBody>
          <a:bodyPr lIns="90000" rIns="90000" tIns="45000" bIns="45000" anchor="t">
            <a:normAutofit/>
          </a:bodyPr>
          <a:p>
            <a:pPr indent="0" algn="just" defTabSz="914400">
              <a:lnSpc>
                <a:spcPct val="90000"/>
              </a:lnSpc>
              <a:spcBef>
                <a:spcPts val="1001"/>
              </a:spcBef>
              <a:buNone/>
              <a:tabLst>
                <a:tab algn="l" pos="0"/>
              </a:tabLst>
            </a:pPr>
            <a:r>
              <a:rPr b="0" lang="en-US" sz="1700" spc="-1" strike="noStrike">
                <a:solidFill>
                  <a:schemeClr val="lt1"/>
                </a:solidFill>
                <a:latin typeface="Arial"/>
              </a:rPr>
              <a:t>The Internet of Things (IoT) introduces specific risks and challenges due to the interconnected nature of devices and the massive amounts of data they generate. Some of the key risks associated with IoT include:</a:t>
            </a:r>
            <a:endParaRPr b="0" lang="en-US" sz="1700" spc="-1" strike="noStrike">
              <a:solidFill>
                <a:srgbClr val="000000"/>
              </a:solidFill>
              <a:latin typeface="Arial"/>
            </a:endParaRPr>
          </a:p>
          <a:p>
            <a:pPr indent="0" algn="just" defTabSz="914400">
              <a:lnSpc>
                <a:spcPct val="90000"/>
              </a:lnSpc>
              <a:spcBef>
                <a:spcPts val="1001"/>
              </a:spcBef>
              <a:buNone/>
              <a:tabLst>
                <a:tab algn="l" pos="0"/>
              </a:tabLst>
            </a:pPr>
            <a:r>
              <a:rPr b="1" lang="en-US" sz="1700" spc="-1" strike="noStrike">
                <a:solidFill>
                  <a:schemeClr val="lt1"/>
                </a:solidFill>
                <a:latin typeface="Arial"/>
              </a:rPr>
              <a:t>Security Risks:</a:t>
            </a:r>
            <a:endParaRPr b="0" lang="en-US" sz="1700" spc="-1" strike="noStrike">
              <a:solidFill>
                <a:srgbClr val="000000"/>
              </a:solidFill>
              <a:latin typeface="Arial"/>
            </a:endParaRPr>
          </a:p>
          <a:p>
            <a:pPr marL="457200" indent="0" algn="just" defTabSz="914400">
              <a:lnSpc>
                <a:spcPct val="90000"/>
              </a:lnSpc>
              <a:spcBef>
                <a:spcPts val="499"/>
              </a:spcBef>
              <a:buNone/>
              <a:tabLst>
                <a:tab algn="l" pos="0"/>
              </a:tabLst>
            </a:pPr>
            <a:r>
              <a:rPr b="0" lang="en-US" sz="1700" spc="-1" strike="noStrike">
                <a:solidFill>
                  <a:schemeClr val="lt1"/>
                </a:solidFill>
                <a:latin typeface="Arial"/>
              </a:rPr>
              <a:t>IoT devices may become targets for cyberattacks, leading to unauthorized access, data breaches, or manipulation of device functionalities. Insecure communication channels, weak authentication, and inadequate encryption can contribute to security vulnerabilities.</a:t>
            </a:r>
            <a:endParaRPr b="0" lang="en-US" sz="1700" spc="-1" strike="noStrike">
              <a:solidFill>
                <a:srgbClr val="000000"/>
              </a:solidFill>
              <a:latin typeface="Arial"/>
            </a:endParaRPr>
          </a:p>
          <a:p>
            <a:pPr marL="457200" indent="0" algn="just" defTabSz="914400">
              <a:lnSpc>
                <a:spcPct val="90000"/>
              </a:lnSpc>
              <a:spcBef>
                <a:spcPts val="1001"/>
              </a:spcBef>
              <a:buNone/>
              <a:tabLst>
                <a:tab algn="l" pos="0"/>
              </a:tabLst>
            </a:pPr>
            <a:r>
              <a:rPr b="1" lang="en-US" sz="1700" spc="-1" strike="noStrike">
                <a:solidFill>
                  <a:schemeClr val="lt1"/>
                </a:solidFill>
                <a:latin typeface="Arial"/>
              </a:rPr>
              <a:t>Privacy Concerns:</a:t>
            </a:r>
            <a:endParaRPr b="0" lang="en-US" sz="1700" spc="-1" strike="noStrike">
              <a:solidFill>
                <a:srgbClr val="000000"/>
              </a:solidFill>
              <a:latin typeface="Arial"/>
            </a:endParaRPr>
          </a:p>
          <a:p>
            <a:pPr marL="457200" indent="0" algn="just" defTabSz="914400">
              <a:lnSpc>
                <a:spcPct val="90000"/>
              </a:lnSpc>
              <a:spcBef>
                <a:spcPts val="499"/>
              </a:spcBef>
              <a:buNone/>
              <a:tabLst>
                <a:tab algn="l" pos="0"/>
              </a:tabLst>
            </a:pPr>
            <a:r>
              <a:rPr b="0" lang="en-US" sz="1700" spc="-1" strike="noStrike">
                <a:solidFill>
                  <a:schemeClr val="lt1"/>
                </a:solidFill>
                <a:latin typeface="Arial"/>
              </a:rPr>
              <a:t>The extensive data collection capabilities of IoT devices raise privacy concerns. Personal and sensitive information may be collected without proper consent, leading to potential misuse or unauthorized access to individuals' data.</a:t>
            </a:r>
            <a:endParaRPr b="0" lang="en-US" sz="1700" spc="-1" strike="noStrike">
              <a:solidFill>
                <a:srgbClr val="000000"/>
              </a:solidFill>
              <a:latin typeface="Arial"/>
            </a:endParaRPr>
          </a:p>
        </p:txBody>
      </p:sp>
      <p:pic>
        <p:nvPicPr>
          <p:cNvPr id="1398" name="Picture 2" descr="IoT Security: Mitigating the risk of an attack on your system | Hexacta"/>
          <p:cNvPicPr/>
          <p:nvPr/>
        </p:nvPicPr>
        <p:blipFill>
          <a:blip r:embed="rId1"/>
          <a:stretch/>
        </p:blipFill>
        <p:spPr>
          <a:xfrm>
            <a:off x="8498880" y="1756080"/>
            <a:ext cx="3281760" cy="3580200"/>
          </a:xfrm>
          <a:prstGeom prst="rect">
            <a:avLst/>
          </a:prstGeom>
          <a:ln cap="sq" w="228600">
            <a:solidFill>
              <a:srgbClr val="63b7c6"/>
            </a:solidFill>
            <a:miter/>
          </a:ln>
          <a:effectLst>
            <a:innerShdw blurRad="76200">
              <a:srgbClr val="000000"/>
            </a:innerShdw>
          </a:effectLst>
        </p:spPr>
      </p:pic>
      <p:grpSp>
        <p:nvGrpSpPr>
          <p:cNvPr id="1399" name="Group 8"/>
          <p:cNvGrpSpPr/>
          <p:nvPr/>
        </p:nvGrpSpPr>
        <p:grpSpPr>
          <a:xfrm>
            <a:off x="1940400" y="284760"/>
            <a:ext cx="3656520" cy="781200"/>
            <a:chOff x="1940400" y="284760"/>
            <a:chExt cx="3656520" cy="781200"/>
          </a:xfrm>
        </p:grpSpPr>
        <p:sp>
          <p:nvSpPr>
            <p:cNvPr id="1400" name="Pentagon 9"/>
            <p:cNvSpPr/>
            <p:nvPr/>
          </p:nvSpPr>
          <p:spPr>
            <a:xfrm rot="10800000">
              <a:off x="1940400" y="284400"/>
              <a:ext cx="3656520" cy="781200"/>
            </a:xfrm>
            <a:prstGeom prst="homePlate">
              <a:avLst>
                <a:gd name="adj" fmla="val 50000"/>
              </a:avLst>
            </a:prstGeom>
            <a:solidFill>
              <a:srgbClr val="0065a4"/>
            </a:solidFill>
            <a:ln>
              <a:solidFill>
                <a:srgbClr val="ffffff"/>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401" name="Pentagon 4"/>
            <p:cNvSpPr/>
            <p:nvPr/>
          </p:nvSpPr>
          <p:spPr>
            <a:xfrm>
              <a:off x="2106360" y="284760"/>
              <a:ext cx="3489480" cy="781200"/>
            </a:xfrm>
            <a:prstGeom prst="rect">
              <a:avLst/>
            </a:prstGeom>
            <a:noFill/>
            <a:ln w="0">
              <a:noFill/>
            </a:ln>
          </p:spPr>
          <p:style>
            <a:lnRef idx="0"/>
            <a:fillRef idx="0"/>
            <a:effectRef idx="0"/>
            <a:fontRef idx="minor"/>
          </p:style>
          <p:txBody>
            <a:bodyPr numCol="1" spcCol="1440" lIns="231840" rIns="248760" tIns="133200" bIns="133200" anchor="ctr">
              <a:noAutofit/>
            </a:bodyPr>
            <a:p>
              <a:pPr algn="ctr" defTabSz="1555920">
                <a:lnSpc>
                  <a:spcPct val="90000"/>
                </a:lnSpc>
                <a:spcAft>
                  <a:spcPts val="1225"/>
                </a:spcAft>
              </a:pPr>
              <a:r>
                <a:rPr b="0" lang="en-US" sz="3500" spc="-1" strike="noStrike">
                  <a:solidFill>
                    <a:schemeClr val="lt1"/>
                  </a:solidFill>
                  <a:latin typeface="Arial"/>
                </a:rPr>
                <a:t>RISKS</a:t>
              </a:r>
              <a:endParaRPr b="0" lang="en-US" sz="3500" spc="-1" strike="noStrike">
                <a:solidFill>
                  <a:srgbClr val="000000"/>
                </a:solidFill>
                <a:latin typeface="Arial"/>
              </a:endParaRPr>
            </a:p>
          </p:txBody>
        </p:sp>
      </p:grpSp>
      <p:sp>
        <p:nvSpPr>
          <p:cNvPr id="1402" name="Oval 11"/>
          <p:cNvSpPr/>
          <p:nvPr/>
        </p:nvSpPr>
        <p:spPr>
          <a:xfrm>
            <a:off x="1009080" y="228600"/>
            <a:ext cx="929160" cy="937800"/>
          </a:xfrm>
          <a:prstGeom prst="ellipse">
            <a:avLst/>
          </a:prstGeom>
          <a:blipFill rotWithShape="0">
            <a:blip r:embed="rId2"/>
            <a:srcRect/>
            <a:stretch/>
          </a:blipFill>
          <a:ln>
            <a:solidFill>
              <a:srgbClr val="ffffff"/>
            </a:solidFill>
          </a:ln>
        </p:spPr>
        <p:style>
          <a:lnRef idx="2">
            <a:schemeClr val="lt1">
              <a:hueOff val="0"/>
              <a:satOff val="0"/>
              <a:lumOff val="0"/>
              <a:alphaOff val="0"/>
            </a:schemeClr>
          </a:lnRef>
          <a:fillRef idx="0"/>
          <a:effectRef idx="0">
            <a:schemeClr val="accent1">
              <a:tint val="50000"/>
              <a:hueOff val="0"/>
              <a:satOff val="0"/>
              <a:lumOff val="0"/>
              <a:alphaOff val="0"/>
            </a:schemeClr>
          </a:effectRef>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403" name="Picture 151" descr="">
            <a:extLst>
              <a:ext uri="{C183D7F6-B498-43B3-948B-1728B52AA6E4}">
                <adec:decorative xmlns:adec="http://schemas.microsoft.com/office/drawing/2017/decorative" val="1"/>
              </a:ext>
            </a:extLst>
          </p:cNvPr>
          <p:cNvPicPr/>
          <p:nvPr/>
        </p:nvPicPr>
        <p:blipFill>
          <a:blip r:embed="rId1"/>
          <a:stretch/>
        </p:blipFill>
        <p:spPr>
          <a:xfrm>
            <a:off x="0" y="0"/>
            <a:ext cx="12191040" cy="1440360"/>
          </a:xfrm>
          <a:prstGeom prst="rect">
            <a:avLst/>
          </a:prstGeom>
          <a:ln w="0">
            <a:noFill/>
          </a:ln>
        </p:spPr>
      </p:pic>
      <p:sp useBgFill="1">
        <p:nvSpPr>
          <p:cNvPr id="1404" name="Rectangle 153">
            <a:extLst>
              <a:ext uri="{C183D7F6-B498-43B3-948B-1728B52AA6E4}">
                <adec:decorative xmlns:adec="http://schemas.microsoft.com/office/drawing/2017/decorative" val="1"/>
              </a:ext>
            </a:extLst>
          </p:cNvPr>
          <p:cNvSpPr/>
          <p:nvPr/>
        </p:nvSpPr>
        <p:spPr>
          <a:xfrm>
            <a:off x="0" y="0"/>
            <a:ext cx="12191040" cy="685692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pic>
        <p:nvPicPr>
          <p:cNvPr id="1405" name="Picture 155" descr="">
            <a:extLst>
              <a:ext uri="{C183D7F6-B498-43B3-948B-1728B52AA6E4}">
                <adec:decorative xmlns:adec="http://schemas.microsoft.com/office/drawing/2017/decorative" val="1"/>
              </a:ext>
            </a:extLst>
          </p:cNvPr>
          <p:cNvPicPr/>
          <p:nvPr/>
        </p:nvPicPr>
        <p:blipFill>
          <a:blip r:embed="rId2"/>
          <a:stretch/>
        </p:blipFill>
        <p:spPr>
          <a:xfrm>
            <a:off x="0" y="0"/>
            <a:ext cx="12191040" cy="1440360"/>
          </a:xfrm>
          <a:prstGeom prst="rect">
            <a:avLst/>
          </a:prstGeom>
          <a:ln w="0">
            <a:noFill/>
          </a:ln>
        </p:spPr>
      </p:pic>
      <p:sp>
        <p:nvSpPr>
          <p:cNvPr id="1406" name="Google Shape;120;p1"/>
          <p:cNvSpPr/>
          <p:nvPr/>
        </p:nvSpPr>
        <p:spPr>
          <a:xfrm>
            <a:off x="885960" y="1539000"/>
            <a:ext cx="6647400" cy="1949040"/>
          </a:xfrm>
          <a:prstGeom prst="rect">
            <a:avLst/>
          </a:prstGeom>
          <a:noFill/>
          <a:ln w="0">
            <a:noFill/>
          </a:ln>
        </p:spPr>
        <p:style>
          <a:lnRef idx="0"/>
          <a:fillRef idx="0"/>
          <a:effectRef idx="0"/>
          <a:fontRef idx="minor"/>
        </p:style>
        <p:txBody>
          <a:bodyPr lIns="90000" rIns="90000" tIns="45000" bIns="45000" anchor="b">
            <a:normAutofit/>
          </a:bodyPr>
          <a:p>
            <a:pPr defTabSz="914400">
              <a:lnSpc>
                <a:spcPct val="90000"/>
              </a:lnSpc>
              <a:spcAft>
                <a:spcPts val="601"/>
              </a:spcAft>
            </a:pPr>
            <a:r>
              <a:rPr b="1" lang="en-US" sz="7100" spc="-1" strike="noStrike" cap="all">
                <a:solidFill>
                  <a:schemeClr val="dk1"/>
                </a:solidFill>
                <a:latin typeface="Calibri"/>
                <a:ea typeface="Calibri"/>
              </a:rPr>
              <a:t>IOT ESSENTIALS </a:t>
            </a:r>
            <a:endParaRPr b="0" lang="en-US" sz="7100" spc="-1" strike="noStrike">
              <a:solidFill>
                <a:srgbClr val="000000"/>
              </a:solidFill>
              <a:latin typeface="Arial"/>
            </a:endParaRPr>
          </a:p>
          <a:p>
            <a:pPr defTabSz="914400">
              <a:lnSpc>
                <a:spcPct val="90000"/>
              </a:lnSpc>
              <a:spcAft>
                <a:spcPts val="601"/>
              </a:spcAft>
            </a:pPr>
            <a:r>
              <a:rPr b="0" lang="en-US" sz="5200" spc="-1" strike="noStrike" cap="all">
                <a:solidFill>
                  <a:schemeClr val="dk1"/>
                </a:solidFill>
                <a:latin typeface="Calibri"/>
                <a:ea typeface="Calibri"/>
              </a:rPr>
              <a:t>AN Introduction</a:t>
            </a:r>
            <a:endParaRPr b="0" lang="en-US" sz="5200" spc="-1" strike="noStrike">
              <a:solidFill>
                <a:srgbClr val="000000"/>
              </a:solidFill>
              <a:latin typeface="Arial"/>
            </a:endParaRPr>
          </a:p>
        </p:txBody>
      </p:sp>
      <p:sp>
        <p:nvSpPr>
          <p:cNvPr id="1407" name="Google Shape;121;p1"/>
          <p:cNvSpPr/>
          <p:nvPr/>
        </p:nvSpPr>
        <p:spPr>
          <a:xfrm>
            <a:off x="971640" y="3701520"/>
            <a:ext cx="6018840" cy="2903040"/>
          </a:xfrm>
          <a:prstGeom prst="rect">
            <a:avLst/>
          </a:prstGeom>
          <a:noFill/>
          <a:ln w="0">
            <a:noFill/>
          </a:ln>
        </p:spPr>
        <p:style>
          <a:lnRef idx="0"/>
          <a:fillRef idx="0"/>
          <a:effectRef idx="0"/>
          <a:fontRef idx="minor"/>
        </p:style>
        <p:txBody>
          <a:bodyPr lIns="90000" rIns="90000" tIns="45000" bIns="45000" anchor="t">
            <a:normAutofit/>
          </a:bodyPr>
          <a:p>
            <a:pPr defTabSz="914400">
              <a:lnSpc>
                <a:spcPct val="90000"/>
              </a:lnSpc>
              <a:spcAft>
                <a:spcPts val="601"/>
              </a:spcAft>
            </a:pPr>
            <a:r>
              <a:rPr b="1" lang="en-US" sz="2400" spc="-1" strike="noStrike">
                <a:solidFill>
                  <a:schemeClr val="dk1"/>
                </a:solidFill>
                <a:latin typeface="Calibri"/>
                <a:ea typeface="Calibri"/>
              </a:rPr>
              <a:t>ELECTRONICS AND EMBEDDED SYSTEMS</a:t>
            </a:r>
            <a:endParaRPr b="0" lang="en-US" sz="2400" spc="-1" strike="noStrike">
              <a:solidFill>
                <a:srgbClr val="000000"/>
              </a:solidFill>
              <a:latin typeface="Arial"/>
            </a:endParaRPr>
          </a:p>
          <a:p>
            <a:pPr defTabSz="914400">
              <a:lnSpc>
                <a:spcPct val="90000"/>
              </a:lnSpc>
              <a:spcAft>
                <a:spcPts val="601"/>
              </a:spcAft>
            </a:pPr>
            <a:endParaRPr b="0" lang="en-US" sz="2400" spc="-1" strike="noStrike">
              <a:solidFill>
                <a:srgbClr val="000000"/>
              </a:solidFill>
              <a:latin typeface="Arial"/>
            </a:endParaRPr>
          </a:p>
          <a:p>
            <a:pPr defTabSz="914400">
              <a:lnSpc>
                <a:spcPct val="90000"/>
              </a:lnSpc>
              <a:spcAft>
                <a:spcPts val="601"/>
              </a:spcAft>
            </a:pPr>
            <a:r>
              <a:rPr b="0" lang="en-US" sz="2400" spc="-1" strike="noStrike">
                <a:solidFill>
                  <a:schemeClr val="dk1"/>
                </a:solidFill>
                <a:latin typeface="Calibri"/>
                <a:ea typeface="Calibri"/>
              </a:rPr>
              <a:t>Azmat</a:t>
            </a:r>
            <a:endParaRPr b="0" lang="en-US" sz="2400" spc="-1" strike="noStrike">
              <a:solidFill>
                <a:srgbClr val="000000"/>
              </a:solidFill>
              <a:latin typeface="Arial"/>
            </a:endParaRPr>
          </a:p>
        </p:txBody>
      </p:sp>
      <p:pic>
        <p:nvPicPr>
          <p:cNvPr id="1408" name="Graphic 135" descr="Processor"/>
          <p:cNvPicPr/>
          <p:nvPr/>
        </p:nvPicPr>
        <p:blipFill>
          <a:blip r:embed="rId3"/>
          <a:stretch/>
        </p:blipFill>
        <p:spPr>
          <a:xfrm>
            <a:off x="7130880" y="1360080"/>
            <a:ext cx="4682160" cy="4682160"/>
          </a:xfrm>
          <a:prstGeom prst="rect">
            <a:avLst/>
          </a:prstGeom>
          <a:ln w="0">
            <a:noFill/>
          </a:ln>
        </p:spPr>
      </p:pic>
      <p:sp>
        <p:nvSpPr>
          <p:cNvPr id="1409" name="Google Shape;119;p1">
            <a:hlinkClick r:id="rId4"/>
          </p:cNvPr>
          <p:cNvSpPr/>
          <p:nvPr/>
        </p:nvSpPr>
        <p:spPr>
          <a:xfrm>
            <a:off x="0" y="6458760"/>
            <a:ext cx="12191040" cy="286200"/>
          </a:xfrm>
          <a:prstGeom prst="rect">
            <a:avLst/>
          </a:prstGeom>
          <a:noFill/>
          <a:ln w="0">
            <a:noFill/>
          </a:ln>
        </p:spPr>
        <p:style>
          <a:lnRef idx="0"/>
          <a:fillRef idx="0"/>
          <a:effectRef idx="0"/>
          <a:fontRef idx="minor"/>
        </p:style>
        <p:txBody>
          <a:bodyPr lIns="122040" rIns="122040" tIns="60840" bIns="60840" anchor="t">
            <a:spAutoFit/>
          </a:bodyPr>
          <a:p>
            <a:pPr algn="ctr" defTabSz="457200">
              <a:lnSpc>
                <a:spcPct val="100000"/>
              </a:lnSpc>
            </a:pPr>
            <a:endParaRPr b="0" lang="en-US" sz="1070" spc="-1" strike="noStrike">
              <a:solidFill>
                <a:schemeClr val="lt1"/>
              </a:solidFill>
              <a:latin typeface="Arial"/>
              <a:ea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10" name="PlaceHolder 1"/>
          <p:cNvSpPr>
            <a:spLocks noGrp="1"/>
          </p:cNvSpPr>
          <p:nvPr>
            <p:ph/>
          </p:nvPr>
        </p:nvSpPr>
        <p:spPr>
          <a:xfrm>
            <a:off x="3913920" y="3004200"/>
            <a:ext cx="7487640" cy="630360"/>
          </a:xfrm>
          <a:prstGeom prst="rect">
            <a:avLst/>
          </a:prstGeom>
          <a:noFill/>
          <a:ln w="0">
            <a:noFill/>
          </a:ln>
        </p:spPr>
        <p:txBody>
          <a:bodyPr lIns="122040" rIns="122040" tIns="60840" bIns="60840" anchor="ctr">
            <a:noAutofit/>
          </a:bodyPr>
          <a:p>
            <a:pPr indent="0" defTabSz="914400">
              <a:lnSpc>
                <a:spcPct val="90000"/>
              </a:lnSpc>
              <a:buNone/>
              <a:tabLst>
                <a:tab algn="l" pos="0"/>
              </a:tabLst>
            </a:pPr>
            <a:r>
              <a:rPr b="1" lang="en-US" sz="4400" spc="-1" strike="noStrike" u="sng">
                <a:solidFill>
                  <a:schemeClr val="lt1"/>
                </a:solidFill>
                <a:uFillTx/>
                <a:latin typeface="Calibri"/>
                <a:ea typeface="Calibri"/>
              </a:rPr>
              <a:t>OVERVIEW OF ELECTRONICS</a:t>
            </a:r>
            <a:endParaRPr b="0" lang="en-US" sz="4400" spc="-1" strike="noStrike">
              <a:solidFill>
                <a:srgbClr val="000000"/>
              </a:solidFill>
              <a:latin typeface="Arial"/>
            </a:endParaRPr>
          </a:p>
        </p:txBody>
      </p:sp>
      <p:sp>
        <p:nvSpPr>
          <p:cNvPr id="1411" name="PlaceHolder 2"/>
          <p:cNvSpPr>
            <a:spLocks noGrp="1"/>
          </p:cNvSpPr>
          <p:nvPr>
            <p:ph/>
          </p:nvPr>
        </p:nvSpPr>
        <p:spPr>
          <a:xfrm>
            <a:off x="4034160" y="3768840"/>
            <a:ext cx="7247160" cy="383040"/>
          </a:xfrm>
          <a:prstGeom prst="rect">
            <a:avLst/>
          </a:prstGeom>
          <a:noFill/>
          <a:ln w="0">
            <a:noFill/>
          </a:ln>
        </p:spPr>
        <p:txBody>
          <a:bodyPr lIns="122040" rIns="122040" tIns="60840" bIns="60840" anchor="ctr">
            <a:noAutofit/>
          </a:bodyPr>
          <a:p>
            <a:pPr indent="0" defTabSz="914400">
              <a:lnSpc>
                <a:spcPct val="90000"/>
              </a:lnSpc>
              <a:buNone/>
              <a:tabLst>
                <a:tab algn="l" pos="0"/>
              </a:tabLst>
            </a:pPr>
            <a:r>
              <a:rPr b="0" lang="en-US" sz="3200" spc="-1" strike="noStrike">
                <a:solidFill>
                  <a:schemeClr val="lt1"/>
                </a:solidFill>
                <a:latin typeface="Calibri"/>
                <a:ea typeface="Calibri"/>
              </a:rPr>
              <a:t>Unlocking the world of Electronics</a:t>
            </a:r>
            <a:endParaRPr b="0" lang="en-US" sz="3200" spc="-1" strike="noStrike">
              <a:solidFill>
                <a:srgbClr val="000000"/>
              </a:solidFill>
              <a:latin typeface="Arial"/>
            </a:endParaRPr>
          </a:p>
        </p:txBody>
      </p:sp>
      <p:sp>
        <p:nvSpPr>
          <p:cNvPr id="1412" name="Google Shape;154;p3"/>
          <p:cNvSpPr/>
          <p:nvPr/>
        </p:nvSpPr>
        <p:spPr>
          <a:xfrm>
            <a:off x="1933200" y="2552040"/>
            <a:ext cx="1535040" cy="1535040"/>
          </a:xfrm>
          <a:prstGeom prst="ellipse">
            <a:avLst/>
          </a:prstGeom>
          <a:blipFill rotWithShape="0">
            <a:blip r:embed="rId1"/>
            <a:srcRect/>
            <a:stretch/>
          </a:blipFill>
          <a:ln cap="rnd" w="63500">
            <a:solidFill>
              <a:srgbClr val="333333"/>
            </a:solidFill>
            <a:round/>
          </a:ln>
          <a:effectLst>
            <a:outerShdw blurRad="380880" dir="5400000" dist="291960" rotWithShape="0" sx="-80000" sy="-18000">
              <a:srgbClr val="000000">
                <a:alpha val="22000"/>
              </a:srgbClr>
            </a:outerShdw>
          </a:effectLst>
          <a:scene3d>
            <a:camera prst="orthographicFront"/>
            <a:lightRig dir="t" rig="contrasting">
              <a:rot lat="0" lon="0" rev="3000000"/>
            </a:lightRig>
          </a:scene3d>
          <a:sp3d contourW="7620">
            <a:bevelT w="95250" h="31750"/>
            <a:contourClr>
              <a:srgbClr val="333333"/>
            </a:contourClr>
          </a:sp3d>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1413" name="Rectangle 1"/>
          <p:cNvSpPr/>
          <p:nvPr/>
        </p:nvSpPr>
        <p:spPr>
          <a:xfrm>
            <a:off x="509040" y="555480"/>
            <a:ext cx="5466600" cy="557640"/>
          </a:xfrm>
          <a:prstGeom prst="rect">
            <a:avLst/>
          </a:prstGeom>
          <a:solidFill>
            <a:srgbClr val="0c4360"/>
          </a:solidFill>
          <a:ln>
            <a:solidFill>
              <a:srgbClr val="083147"/>
            </a:solidFill>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defTabSz="457200">
              <a:lnSpc>
                <a:spcPct val="100000"/>
              </a:lnSpc>
            </a:pPr>
            <a:r>
              <a:rPr b="1" lang="en-US" sz="3200" spc="-1" strike="noStrike">
                <a:solidFill>
                  <a:schemeClr val="lt1"/>
                </a:solidFill>
                <a:latin typeface="Arial"/>
              </a:rPr>
              <a:t>Internet Of Things</a:t>
            </a:r>
            <a:endParaRPr b="0" lang="en-US" sz="3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414" name="Rectangle 1"/>
          <p:cNvSpPr/>
          <p:nvPr/>
        </p:nvSpPr>
        <p:spPr>
          <a:xfrm>
            <a:off x="527760" y="563760"/>
            <a:ext cx="5428800" cy="460440"/>
          </a:xfrm>
          <a:prstGeom prst="rect">
            <a:avLst/>
          </a:prstGeom>
          <a:solidFill>
            <a:srgbClr val="0c4360"/>
          </a:solidFill>
          <a:ln>
            <a:solidFill>
              <a:srgbClr val="083147"/>
            </a:solidFill>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sp>
        <p:nvSpPr>
          <p:cNvPr id="1415" name="Google Shape;127;p2"/>
          <p:cNvSpPr/>
          <p:nvPr/>
        </p:nvSpPr>
        <p:spPr>
          <a:xfrm>
            <a:off x="1783800" y="393840"/>
            <a:ext cx="2750760" cy="767160"/>
          </a:xfrm>
          <a:prstGeom prst="rect">
            <a:avLst/>
          </a:prstGeom>
          <a:noFill/>
          <a:ln w="0">
            <a:noFill/>
          </a:ln>
        </p:spPr>
        <p:style>
          <a:lnRef idx="0"/>
          <a:fillRef idx="0"/>
          <a:effectRef idx="0"/>
          <a:fontRef idx="minor"/>
        </p:style>
        <p:txBody>
          <a:bodyPr lIns="122040" rIns="122040" tIns="60840" bIns="60840" anchor="ctr">
            <a:noAutofit/>
          </a:bodyPr>
          <a:p>
            <a:pPr defTabSz="457200">
              <a:lnSpc>
                <a:spcPct val="100000"/>
              </a:lnSpc>
            </a:pPr>
            <a:r>
              <a:rPr b="1" lang="en-US" sz="4800" spc="-1" strike="noStrike">
                <a:solidFill>
                  <a:schemeClr val="lt1"/>
                </a:solidFill>
                <a:latin typeface="Calibri"/>
                <a:ea typeface="Calibri"/>
              </a:rPr>
              <a:t>Agenda</a:t>
            </a:r>
            <a:endParaRPr b="0" lang="en-US" sz="4800" spc="-1" strike="noStrike">
              <a:solidFill>
                <a:srgbClr val="ffffff"/>
              </a:solidFill>
              <a:latin typeface="Arial"/>
            </a:endParaRPr>
          </a:p>
        </p:txBody>
      </p:sp>
      <p:grpSp>
        <p:nvGrpSpPr>
          <p:cNvPr id="1416" name="Google Shape;132;p2"/>
          <p:cNvGrpSpPr/>
          <p:nvPr/>
        </p:nvGrpSpPr>
        <p:grpSpPr>
          <a:xfrm>
            <a:off x="3407760" y="1592640"/>
            <a:ext cx="7813440" cy="707760"/>
            <a:chOff x="3407760" y="1592640"/>
            <a:chExt cx="7813440" cy="707760"/>
          </a:xfrm>
        </p:grpSpPr>
        <p:sp>
          <p:nvSpPr>
            <p:cNvPr id="1417" name="Google Shape;133;p2"/>
            <p:cNvSpPr/>
            <p:nvPr/>
          </p:nvSpPr>
          <p:spPr>
            <a:xfrm>
              <a:off x="3407760" y="1893960"/>
              <a:ext cx="7759080" cy="40644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0" lang="en-US" sz="1870" spc="-1" strike="noStrike">
                  <a:solidFill>
                    <a:schemeClr val="lt1"/>
                  </a:solidFill>
                  <a:latin typeface="Calibri"/>
                  <a:ea typeface="Calibri"/>
                </a:rPr>
                <a:t>Definitions, Role of Electronics, Applications, and Basic Components</a:t>
              </a:r>
              <a:endParaRPr b="0" lang="en-US" sz="1870" spc="-1" strike="noStrike">
                <a:solidFill>
                  <a:srgbClr val="ffffff"/>
                </a:solidFill>
                <a:latin typeface="Arial"/>
              </a:endParaRPr>
            </a:p>
          </p:txBody>
        </p:sp>
        <p:sp>
          <p:nvSpPr>
            <p:cNvPr id="1418" name="Google Shape;134;p2"/>
            <p:cNvSpPr/>
            <p:nvPr/>
          </p:nvSpPr>
          <p:spPr>
            <a:xfrm>
              <a:off x="3407760" y="1592640"/>
              <a:ext cx="7813440" cy="40644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1" lang="en-US" sz="1870" spc="-1" strike="noStrike">
                  <a:solidFill>
                    <a:schemeClr val="lt1"/>
                  </a:solidFill>
                  <a:latin typeface="Calibri"/>
                  <a:ea typeface="Calibri"/>
                </a:rPr>
                <a:t>Overview of Electronics</a:t>
              </a:r>
              <a:endParaRPr b="0" lang="en-US" sz="1870" spc="-1" strike="noStrike">
                <a:solidFill>
                  <a:srgbClr val="ffffff"/>
                </a:solidFill>
                <a:latin typeface="Arial"/>
              </a:endParaRPr>
            </a:p>
          </p:txBody>
        </p:sp>
      </p:grpSp>
      <p:grpSp>
        <p:nvGrpSpPr>
          <p:cNvPr id="1419" name="Google Shape;135;p2"/>
          <p:cNvGrpSpPr/>
          <p:nvPr/>
        </p:nvGrpSpPr>
        <p:grpSpPr>
          <a:xfrm>
            <a:off x="3416040" y="2835720"/>
            <a:ext cx="7796880" cy="992520"/>
            <a:chOff x="3416040" y="2835720"/>
            <a:chExt cx="7796880" cy="992520"/>
          </a:xfrm>
        </p:grpSpPr>
        <p:sp>
          <p:nvSpPr>
            <p:cNvPr id="1420" name="Google Shape;136;p2"/>
            <p:cNvSpPr/>
            <p:nvPr/>
          </p:nvSpPr>
          <p:spPr>
            <a:xfrm>
              <a:off x="3416040" y="3136680"/>
              <a:ext cx="7759080" cy="69156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0" lang="en-US" sz="1870" spc="-1" strike="noStrike">
                  <a:solidFill>
                    <a:schemeClr val="lt1"/>
                  </a:solidFill>
                  <a:latin typeface="Calibri"/>
                  <a:ea typeface="Calibri"/>
                </a:rPr>
                <a:t>Definitions, Role of Embedded Systems and Applications, Components of Embedded Systems and the mix of Electronics and Embedded Systems</a:t>
              </a:r>
              <a:endParaRPr b="0" lang="en-US" sz="1870" spc="-1" strike="noStrike">
                <a:solidFill>
                  <a:srgbClr val="ffffff"/>
                </a:solidFill>
                <a:latin typeface="Arial"/>
              </a:endParaRPr>
            </a:p>
          </p:txBody>
        </p:sp>
        <p:sp>
          <p:nvSpPr>
            <p:cNvPr id="1421" name="Google Shape;137;p2"/>
            <p:cNvSpPr/>
            <p:nvPr/>
          </p:nvSpPr>
          <p:spPr>
            <a:xfrm>
              <a:off x="3416040" y="2835720"/>
              <a:ext cx="7796880" cy="40644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1" lang="en-US" sz="1870" spc="-1" strike="noStrike">
                  <a:solidFill>
                    <a:schemeClr val="lt1"/>
                  </a:solidFill>
                  <a:latin typeface="Calibri"/>
                  <a:ea typeface="Calibri"/>
                </a:rPr>
                <a:t>Introduction to Embedded Systems</a:t>
              </a:r>
              <a:endParaRPr b="0" lang="en-US" sz="1870" spc="-1" strike="noStrike">
                <a:solidFill>
                  <a:srgbClr val="ffffff"/>
                </a:solidFill>
                <a:latin typeface="Arial"/>
              </a:endParaRPr>
            </a:p>
          </p:txBody>
        </p:sp>
      </p:grpSp>
      <p:grpSp>
        <p:nvGrpSpPr>
          <p:cNvPr id="1422" name="Google Shape;141;p2"/>
          <p:cNvGrpSpPr/>
          <p:nvPr/>
        </p:nvGrpSpPr>
        <p:grpSpPr>
          <a:xfrm>
            <a:off x="3445560" y="4400280"/>
            <a:ext cx="7775640" cy="707400"/>
            <a:chOff x="3445560" y="4400280"/>
            <a:chExt cx="7775640" cy="707400"/>
          </a:xfrm>
        </p:grpSpPr>
        <p:sp>
          <p:nvSpPr>
            <p:cNvPr id="1423" name="Google Shape;142;p2"/>
            <p:cNvSpPr/>
            <p:nvPr/>
          </p:nvSpPr>
          <p:spPr>
            <a:xfrm>
              <a:off x="3445560" y="4701240"/>
              <a:ext cx="7759080" cy="40644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0" lang="en-US" sz="1870" spc="-1" strike="noStrike">
                  <a:solidFill>
                    <a:schemeClr val="lt1"/>
                  </a:solidFill>
                  <a:latin typeface="Calibri"/>
                  <a:ea typeface="Calibri"/>
                </a:rPr>
                <a:t>Recap with some basic quiz questions and Q&amp;A</a:t>
              </a:r>
              <a:endParaRPr b="0" lang="en-US" sz="1870" spc="-1" strike="noStrike">
                <a:solidFill>
                  <a:srgbClr val="ffffff"/>
                </a:solidFill>
                <a:latin typeface="Arial"/>
              </a:endParaRPr>
            </a:p>
          </p:txBody>
        </p:sp>
        <p:sp>
          <p:nvSpPr>
            <p:cNvPr id="1424" name="Google Shape;143;p2"/>
            <p:cNvSpPr/>
            <p:nvPr/>
          </p:nvSpPr>
          <p:spPr>
            <a:xfrm>
              <a:off x="3445560" y="4400280"/>
              <a:ext cx="7775640" cy="40644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1" lang="en-US" sz="1870" spc="-1" strike="noStrike">
                  <a:solidFill>
                    <a:schemeClr val="lt1"/>
                  </a:solidFill>
                  <a:latin typeface="Calibri"/>
                  <a:ea typeface="Calibri"/>
                </a:rPr>
                <a:t>Recap and Q&amp;A</a:t>
              </a:r>
              <a:endParaRPr b="0" lang="en-US" sz="1870" spc="-1" strike="noStrike">
                <a:solidFill>
                  <a:srgbClr val="ffffff"/>
                </a:solidFill>
                <a:latin typeface="Arial"/>
              </a:endParaRPr>
            </a:p>
          </p:txBody>
        </p:sp>
      </p:grpSp>
      <p:sp>
        <p:nvSpPr>
          <p:cNvPr id="1425" name="Google Shape;144;p2"/>
          <p:cNvSpPr/>
          <p:nvPr/>
        </p:nvSpPr>
        <p:spPr>
          <a:xfrm>
            <a:off x="1998360" y="1700640"/>
            <a:ext cx="1024200" cy="947160"/>
          </a:xfrm>
          <a:prstGeom prst="ellipse">
            <a:avLst/>
          </a:prstGeom>
          <a:blipFill rotWithShape="0">
            <a:blip r:embed="rId1"/>
            <a:srcRect/>
            <a:stretch/>
          </a:blipFill>
          <a:ln cap="rnd" w="63500">
            <a:solidFill>
              <a:srgbClr val="002060"/>
            </a:solidFill>
            <a:round/>
          </a:ln>
          <a:effectLst>
            <a:outerShdw blurRad="380880" dir="5400000" dist="291960" rotWithShape="0" sx="-80000" sy="-18000">
              <a:srgbClr val="000000">
                <a:alpha val="22000"/>
              </a:srgbClr>
            </a:outerShdw>
          </a:effectLst>
          <a:scene3d>
            <a:camera prst="orthographicFront"/>
            <a:lightRig dir="t" rig="contrasting">
              <a:rot lat="0" lon="0" rev="3000000"/>
            </a:lightRig>
          </a:scene3d>
          <a:sp3d contourW="7620">
            <a:bevelT w="95250" h="31750"/>
            <a:contourClr>
              <a:srgbClr val="333333"/>
            </a:contourClr>
          </a:sp3d>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426" name="Google Shape;145;p2"/>
          <p:cNvSpPr/>
          <p:nvPr/>
        </p:nvSpPr>
        <p:spPr>
          <a:xfrm>
            <a:off x="1998360" y="2898720"/>
            <a:ext cx="1024200" cy="934920"/>
          </a:xfrm>
          <a:prstGeom prst="ellipse">
            <a:avLst/>
          </a:prstGeom>
          <a:blipFill rotWithShape="0">
            <a:blip r:embed="rId2"/>
            <a:srcRect/>
            <a:stretch/>
          </a:blipFill>
          <a:ln cap="rnd" w="63500">
            <a:solidFill>
              <a:srgbClr val="002060"/>
            </a:solidFill>
            <a:round/>
          </a:ln>
          <a:effectLst>
            <a:outerShdw blurRad="380880" dir="5400000" dist="291960" rotWithShape="0" sx="-80000" sy="-18000">
              <a:srgbClr val="000000">
                <a:alpha val="22000"/>
              </a:srgbClr>
            </a:outerShdw>
          </a:effectLst>
          <a:scene3d>
            <a:camera prst="orthographicFront"/>
            <a:lightRig dir="t" rig="contrasting">
              <a:rot lat="0" lon="0" rev="3000000"/>
            </a:lightRig>
          </a:scene3d>
          <a:sp3d contourW="7620">
            <a:bevelT w="95250" h="31750"/>
            <a:contourClr>
              <a:srgbClr val="333333"/>
            </a:contourClr>
          </a:sp3d>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427" name="Google Shape;147;p2"/>
          <p:cNvSpPr/>
          <p:nvPr/>
        </p:nvSpPr>
        <p:spPr>
          <a:xfrm>
            <a:off x="1998360" y="4270320"/>
            <a:ext cx="1024200" cy="969840"/>
          </a:xfrm>
          <a:prstGeom prst="ellipse">
            <a:avLst/>
          </a:prstGeom>
          <a:blipFill rotWithShape="0">
            <a:blip r:embed="rId3"/>
            <a:srcRect/>
            <a:stretch/>
          </a:blipFill>
          <a:ln cap="rnd" w="63500">
            <a:solidFill>
              <a:srgbClr val="002060"/>
            </a:solidFill>
            <a:round/>
          </a:ln>
          <a:effectLst>
            <a:outerShdw blurRad="380880" dir="5400000" dist="291960" rotWithShape="0" sx="-80000" sy="-18000">
              <a:srgbClr val="000000">
                <a:alpha val="22000"/>
              </a:srgbClr>
            </a:outerShdw>
          </a:effectLst>
          <a:scene3d>
            <a:camera prst="orthographicFront"/>
            <a:lightRig dir="t" rig="contrasting">
              <a:rot lat="0" lon="0" rev="3000000"/>
            </a:lightRig>
          </a:scene3d>
          <a:sp3d contourW="7620">
            <a:bevelT w="95250" h="31750"/>
            <a:contourClr>
              <a:srgbClr val="333333"/>
            </a:contourClr>
          </a:sp3d>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1428" name="Google Shape;170;p5"/>
          <p:cNvGrpSpPr/>
          <p:nvPr/>
        </p:nvGrpSpPr>
        <p:grpSpPr>
          <a:xfrm>
            <a:off x="4354920" y="1335600"/>
            <a:ext cx="4895640" cy="1415880"/>
            <a:chOff x="4354920" y="1335600"/>
            <a:chExt cx="4895640" cy="1415880"/>
          </a:xfrm>
        </p:grpSpPr>
        <p:sp>
          <p:nvSpPr>
            <p:cNvPr id="1429" name="Google Shape;171;p5"/>
            <p:cNvSpPr/>
            <p:nvPr/>
          </p:nvSpPr>
          <p:spPr>
            <a:xfrm>
              <a:off x="4354920" y="1335600"/>
              <a:ext cx="4895640" cy="326880"/>
            </a:xfrm>
            <a:prstGeom prst="rect">
              <a:avLst/>
            </a:prstGeom>
            <a:noFill/>
            <a:ln w="0">
              <a:noFill/>
            </a:ln>
          </p:spPr>
          <p:style>
            <a:lnRef idx="0"/>
            <a:fillRef idx="0"/>
            <a:effectRef idx="0"/>
            <a:fontRef idx="minor"/>
          </p:style>
          <p:txBody>
            <a:bodyPr lIns="122040" rIns="122040" tIns="60840" bIns="60840" anchor="ctr">
              <a:noAutofit/>
            </a:bodyPr>
            <a:p>
              <a:pPr defTabSz="457200">
                <a:lnSpc>
                  <a:spcPct val="100000"/>
                </a:lnSpc>
              </a:pPr>
              <a:r>
                <a:rPr b="1" lang="en-US" sz="2400" spc="-1" strike="noStrike">
                  <a:solidFill>
                    <a:schemeClr val="lt1"/>
                  </a:solidFill>
                  <a:latin typeface="Calibri"/>
                  <a:ea typeface="Calibri"/>
                </a:rPr>
                <a:t>Information Processing</a:t>
              </a:r>
              <a:endParaRPr b="0" lang="en-US" sz="2400" spc="-1" strike="noStrike">
                <a:solidFill>
                  <a:srgbClr val="000000"/>
                </a:solidFill>
                <a:latin typeface="Arial"/>
              </a:endParaRPr>
            </a:p>
          </p:txBody>
        </p:sp>
        <p:sp>
          <p:nvSpPr>
            <p:cNvPr id="1430" name="Google Shape;172;p5"/>
            <p:cNvSpPr/>
            <p:nvPr/>
          </p:nvSpPr>
          <p:spPr>
            <a:xfrm>
              <a:off x="4354920" y="1655280"/>
              <a:ext cx="4895640" cy="109620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0" lang="en-US" sz="1600" spc="-1" strike="noStrike">
                  <a:solidFill>
                    <a:schemeClr val="lt1"/>
                  </a:solidFill>
                  <a:latin typeface="Calibri"/>
                  <a:ea typeface="Calibri"/>
                </a:rPr>
                <a:t>Embedded systems automate specific functions within devices, streamlining processes and enhancing efficiency. For example, they control the timing and execution of tasks in a car's engine management system.</a:t>
              </a:r>
              <a:endParaRPr b="0" lang="en-US" sz="1600" spc="-1" strike="noStrike">
                <a:solidFill>
                  <a:srgbClr val="000000"/>
                </a:solidFill>
                <a:latin typeface="Arial"/>
              </a:endParaRPr>
            </a:p>
          </p:txBody>
        </p:sp>
      </p:grpSp>
      <p:grpSp>
        <p:nvGrpSpPr>
          <p:cNvPr id="1431" name="Google Shape;173;p5"/>
          <p:cNvGrpSpPr/>
          <p:nvPr/>
        </p:nvGrpSpPr>
        <p:grpSpPr>
          <a:xfrm>
            <a:off x="5193720" y="3226680"/>
            <a:ext cx="4895640" cy="1416240"/>
            <a:chOff x="5193720" y="3226680"/>
            <a:chExt cx="4895640" cy="1416240"/>
          </a:xfrm>
        </p:grpSpPr>
        <p:sp>
          <p:nvSpPr>
            <p:cNvPr id="1432" name="Google Shape;174;p5"/>
            <p:cNvSpPr/>
            <p:nvPr/>
          </p:nvSpPr>
          <p:spPr>
            <a:xfrm>
              <a:off x="5193720" y="3226680"/>
              <a:ext cx="4895640" cy="326880"/>
            </a:xfrm>
            <a:prstGeom prst="rect">
              <a:avLst/>
            </a:prstGeom>
            <a:noFill/>
            <a:ln w="0">
              <a:noFill/>
            </a:ln>
          </p:spPr>
          <p:style>
            <a:lnRef idx="0"/>
            <a:fillRef idx="0"/>
            <a:effectRef idx="0"/>
            <a:fontRef idx="minor"/>
          </p:style>
          <p:txBody>
            <a:bodyPr lIns="122040" rIns="122040" tIns="60840" bIns="60840" anchor="ctr">
              <a:noAutofit/>
            </a:bodyPr>
            <a:p>
              <a:pPr defTabSz="457200">
                <a:lnSpc>
                  <a:spcPct val="100000"/>
                </a:lnSpc>
              </a:pPr>
              <a:r>
                <a:rPr b="1" lang="en-US" sz="1870" spc="-1" strike="noStrike">
                  <a:solidFill>
                    <a:schemeClr val="lt1"/>
                  </a:solidFill>
                  <a:latin typeface="Arial"/>
                  <a:ea typeface="Arial"/>
                </a:rPr>
                <a:t>Enabling Modern Life</a:t>
              </a:r>
              <a:endParaRPr b="0" lang="en-US" sz="1870" spc="-1" strike="noStrike">
                <a:solidFill>
                  <a:srgbClr val="000000"/>
                </a:solidFill>
                <a:latin typeface="Arial"/>
              </a:endParaRPr>
            </a:p>
          </p:txBody>
        </p:sp>
        <p:sp>
          <p:nvSpPr>
            <p:cNvPr id="1433" name="Google Shape;175;p5"/>
            <p:cNvSpPr/>
            <p:nvPr/>
          </p:nvSpPr>
          <p:spPr>
            <a:xfrm>
              <a:off x="5193720" y="3546720"/>
              <a:ext cx="4895640" cy="1096200"/>
            </a:xfrm>
            <a:prstGeom prst="rect">
              <a:avLst/>
            </a:prstGeom>
            <a:noFill/>
            <a:ln w="0">
              <a:noFill/>
            </a:ln>
          </p:spPr>
          <p:style>
            <a:lnRef idx="0"/>
            <a:fillRef idx="0"/>
            <a:effectRef idx="0"/>
            <a:fontRef idx="minor"/>
          </p:style>
          <p:txBody>
            <a:bodyPr lIns="122040" rIns="122040" tIns="60840" bIns="60840" anchor="t">
              <a:spAutoFit/>
            </a:bodyPr>
            <a:p>
              <a:pPr algn="just" defTabSz="457200">
                <a:lnSpc>
                  <a:spcPct val="100000"/>
                </a:lnSpc>
              </a:pPr>
              <a:r>
                <a:rPr b="0" lang="en-US" sz="1600" spc="-1" strike="noStrike">
                  <a:solidFill>
                    <a:schemeClr val="lt1"/>
                  </a:solidFill>
                  <a:latin typeface="Arial"/>
                  <a:ea typeface="Arial"/>
                </a:rPr>
                <a:t>They enable instantaneous responses to external </a:t>
              </a:r>
              <a:r>
                <a:rPr b="0" lang="en-US" sz="1600" spc="-1" strike="noStrike">
                  <a:solidFill>
                    <a:schemeClr val="lt1"/>
                  </a:solidFill>
                  <a:latin typeface="Calibri"/>
                  <a:ea typeface="Calibri"/>
                </a:rPr>
                <a:t>stimuli</a:t>
              </a:r>
              <a:r>
                <a:rPr b="0" lang="en-US" sz="1600" spc="-1" strike="noStrike">
                  <a:solidFill>
                    <a:schemeClr val="lt1"/>
                  </a:solidFill>
                  <a:latin typeface="Arial"/>
                  <a:ea typeface="Arial"/>
                </a:rPr>
                <a:t>, crucial for applications like anti-lock braking systems in vehicles, ensuring precise and timely interventions for enhanced safety.</a:t>
              </a:r>
              <a:endParaRPr b="0" lang="en-US" sz="1600" spc="-1" strike="noStrike">
                <a:solidFill>
                  <a:srgbClr val="000000"/>
                </a:solidFill>
                <a:latin typeface="Arial"/>
              </a:endParaRPr>
            </a:p>
          </p:txBody>
        </p:sp>
      </p:grpSp>
      <p:grpSp>
        <p:nvGrpSpPr>
          <p:cNvPr id="1434" name="Google Shape;176;p5"/>
          <p:cNvGrpSpPr/>
          <p:nvPr/>
        </p:nvGrpSpPr>
        <p:grpSpPr>
          <a:xfrm>
            <a:off x="3817440" y="4996800"/>
            <a:ext cx="4895640" cy="1172160"/>
            <a:chOff x="3817440" y="4996800"/>
            <a:chExt cx="4895640" cy="1172160"/>
          </a:xfrm>
        </p:grpSpPr>
        <p:sp>
          <p:nvSpPr>
            <p:cNvPr id="1435" name="Google Shape;177;p5"/>
            <p:cNvSpPr/>
            <p:nvPr/>
          </p:nvSpPr>
          <p:spPr>
            <a:xfrm>
              <a:off x="3817440" y="4996800"/>
              <a:ext cx="4895640" cy="326880"/>
            </a:xfrm>
            <a:prstGeom prst="rect">
              <a:avLst/>
            </a:prstGeom>
            <a:noFill/>
            <a:ln w="0">
              <a:noFill/>
            </a:ln>
          </p:spPr>
          <p:style>
            <a:lnRef idx="0"/>
            <a:fillRef idx="0"/>
            <a:effectRef idx="0"/>
            <a:fontRef idx="minor"/>
          </p:style>
          <p:txBody>
            <a:bodyPr lIns="122040" rIns="122040" tIns="60840" bIns="60840" anchor="ctr">
              <a:noAutofit/>
            </a:bodyPr>
            <a:p>
              <a:pPr defTabSz="457200">
                <a:lnSpc>
                  <a:spcPct val="100000"/>
                </a:lnSpc>
              </a:pPr>
              <a:r>
                <a:rPr b="1" lang="en-US" sz="1870" spc="-1" strike="noStrike">
                  <a:solidFill>
                    <a:schemeClr val="lt1"/>
                  </a:solidFill>
                  <a:latin typeface="Calibri"/>
                  <a:ea typeface="Calibri"/>
                </a:rPr>
                <a:t>Connected World</a:t>
              </a:r>
              <a:endParaRPr b="0" lang="en-US" sz="1870" spc="-1" strike="noStrike">
                <a:solidFill>
                  <a:srgbClr val="000000"/>
                </a:solidFill>
                <a:latin typeface="Arial"/>
              </a:endParaRPr>
            </a:p>
          </p:txBody>
        </p:sp>
        <p:sp>
          <p:nvSpPr>
            <p:cNvPr id="1436" name="Google Shape;178;p5"/>
            <p:cNvSpPr/>
            <p:nvPr/>
          </p:nvSpPr>
          <p:spPr>
            <a:xfrm>
              <a:off x="3817440" y="5316480"/>
              <a:ext cx="4895640" cy="85248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0" lang="en-US" sz="1600" spc="-1" strike="noStrike">
                  <a:solidFill>
                    <a:schemeClr val="lt1"/>
                  </a:solidFill>
                  <a:latin typeface="Calibri"/>
                  <a:ea typeface="Calibri"/>
                </a:rPr>
                <a:t>Electronics play a pivotal role in pioneering smart solutions, connecting devices, and shaping a seamlessly integrated and interconnected world.</a:t>
              </a:r>
              <a:endParaRPr b="0" lang="en-US" sz="1600" spc="-1" strike="noStrike">
                <a:solidFill>
                  <a:srgbClr val="000000"/>
                </a:solidFill>
                <a:latin typeface="Arial"/>
              </a:endParaRPr>
            </a:p>
          </p:txBody>
        </p:sp>
      </p:grpSp>
      <p:sp>
        <p:nvSpPr>
          <p:cNvPr id="1437" name="Google Shape;180;p5"/>
          <p:cNvSpPr/>
          <p:nvPr/>
        </p:nvSpPr>
        <p:spPr>
          <a:xfrm>
            <a:off x="2015640" y="1397160"/>
            <a:ext cx="1727280" cy="1727280"/>
          </a:xfrm>
          <a:prstGeom prst="ellipse">
            <a:avLst/>
          </a:prstGeom>
          <a:blipFill rotWithShape="0">
            <a:blip r:embed="rId1"/>
            <a:srcRect/>
            <a:stretch/>
          </a:blipFill>
          <a:ln w="0">
            <a:noFill/>
          </a:ln>
          <a:effectLst>
            <a:glow rad="127080">
              <a:srgbClr val="8f2d63"/>
            </a:glow>
          </a:effectLst>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438" name="Google Shape;181;p5"/>
          <p:cNvSpPr/>
          <p:nvPr/>
        </p:nvSpPr>
        <p:spPr>
          <a:xfrm>
            <a:off x="3102480" y="3009240"/>
            <a:ext cx="1727280" cy="1727280"/>
          </a:xfrm>
          <a:prstGeom prst="ellipse">
            <a:avLst/>
          </a:prstGeom>
          <a:blipFill rotWithShape="0">
            <a:blip r:embed="rId2"/>
            <a:srcRect/>
            <a:stretch/>
          </a:blipFill>
          <a:ln w="0">
            <a:noFill/>
          </a:ln>
          <a:effectLst>
            <a:glow rad="127080">
              <a:srgbClr val="ffff00"/>
            </a:glow>
          </a:effectLst>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439" name="Google Shape;182;p5"/>
          <p:cNvSpPr/>
          <p:nvPr/>
        </p:nvSpPr>
        <p:spPr>
          <a:xfrm>
            <a:off x="1590120" y="4437000"/>
            <a:ext cx="1727280" cy="1727280"/>
          </a:xfrm>
          <a:prstGeom prst="ellipse">
            <a:avLst/>
          </a:prstGeom>
          <a:blipFill rotWithShape="0">
            <a:blip r:embed="rId3"/>
            <a:srcRect/>
            <a:stretch/>
          </a:blipFill>
          <a:ln w="0">
            <a:noFill/>
          </a:ln>
          <a:effectLst>
            <a:glow rad="127080">
              <a:srgbClr val="00b0f0"/>
            </a:glow>
          </a:effectLst>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440" name="Rectangle 1"/>
          <p:cNvSpPr/>
          <p:nvPr/>
        </p:nvSpPr>
        <p:spPr>
          <a:xfrm>
            <a:off x="480600" y="565560"/>
            <a:ext cx="5532480" cy="442080"/>
          </a:xfrm>
          <a:prstGeom prst="rect">
            <a:avLst/>
          </a:prstGeom>
          <a:solidFill>
            <a:schemeClr val="accent5">
              <a:lumMod val="75000"/>
            </a:schemeClr>
          </a:solidFill>
          <a:ln>
            <a:solidFill>
              <a:srgbClr val="004a79"/>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r>
              <a:rPr b="1" lang="en-US" sz="2400" spc="-1" strike="noStrike">
                <a:solidFill>
                  <a:schemeClr val="lt1"/>
                </a:solidFill>
                <a:latin typeface="Calibri"/>
                <a:ea typeface="Calibri"/>
              </a:rPr>
              <a:t>ROLE OF ELECTRONICS</a:t>
            </a:r>
            <a:endParaRPr b="0" lang="en-US" sz="24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accent2">
            <a:lumMod val="20000"/>
            <a:lumOff val="80000"/>
          </a:schemeClr>
        </a:solidFill>
      </p:bgPr>
    </p:bg>
    <p:spTree>
      <p:nvGrpSpPr>
        <p:cNvPr id="1" name=""/>
        <p:cNvGrpSpPr/>
        <p:nvPr/>
      </p:nvGrpSpPr>
      <p:grpSpPr>
        <a:xfrm>
          <a:off x="0" y="0"/>
          <a:ext cx="0" cy="0"/>
          <a:chOff x="0" y="0"/>
          <a:chExt cx="0" cy="0"/>
        </a:xfrm>
      </p:grpSpPr>
      <p:sp>
        <p:nvSpPr>
          <p:cNvPr id="1441" name="Rectangle 1"/>
          <p:cNvSpPr/>
          <p:nvPr/>
        </p:nvSpPr>
        <p:spPr>
          <a:xfrm>
            <a:off x="518400" y="612720"/>
            <a:ext cx="5447520" cy="413640"/>
          </a:xfrm>
          <a:prstGeom prst="rect">
            <a:avLst/>
          </a:prstGeom>
          <a:solidFill>
            <a:srgbClr val="0c4360"/>
          </a:solidFill>
          <a:ln>
            <a:solidFill>
              <a:srgbClr val="083147"/>
            </a:solidFill>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cxnSp>
        <p:nvCxnSpPr>
          <p:cNvPr id="1442" name="Google Shape;187;p6"/>
          <p:cNvCxnSpPr/>
          <p:nvPr/>
        </p:nvCxnSpPr>
        <p:spPr>
          <a:xfrm flipV="1">
            <a:off x="0" y="0"/>
            <a:ext cx="12192840" cy="6859080"/>
          </a:xfrm>
          <a:prstGeom prst="straightConnector1">
            <a:avLst/>
          </a:prstGeom>
          <a:ln w="88900">
            <a:solidFill>
              <a:srgbClr val="003252"/>
            </a:solidFill>
            <a:round/>
          </a:ln>
        </p:spPr>
      </p:cxnSp>
      <p:sp>
        <p:nvSpPr>
          <p:cNvPr id="1443" name="PlaceHolder 1"/>
          <p:cNvSpPr>
            <a:spLocks noGrp="1"/>
          </p:cNvSpPr>
          <p:nvPr>
            <p:ph/>
          </p:nvPr>
        </p:nvSpPr>
        <p:spPr>
          <a:xfrm>
            <a:off x="-753120" y="444960"/>
            <a:ext cx="9302040" cy="767160"/>
          </a:xfrm>
          <a:prstGeom prst="rect">
            <a:avLst/>
          </a:prstGeom>
          <a:noFill/>
          <a:ln w="0">
            <a:noFill/>
          </a:ln>
        </p:spPr>
        <p:txBody>
          <a:bodyPr lIns="122040" rIns="122040" tIns="60840" bIns="60840" anchor="ctr">
            <a:noAutofit/>
          </a:bodyPr>
          <a:p>
            <a:pPr indent="0" algn="ctr" defTabSz="914400">
              <a:lnSpc>
                <a:spcPct val="90000"/>
              </a:lnSpc>
              <a:buNone/>
              <a:tabLst>
                <a:tab algn="l" pos="0"/>
              </a:tabLst>
            </a:pPr>
            <a:r>
              <a:rPr b="1" lang="en-US" sz="4800" spc="-1" strike="noStrike">
                <a:solidFill>
                  <a:schemeClr val="lt1"/>
                </a:solidFill>
                <a:latin typeface="Calibri"/>
                <a:ea typeface="Calibri"/>
              </a:rPr>
              <a:t>Electronics Used Everywhere!</a:t>
            </a:r>
            <a:endParaRPr b="0" lang="en-US" sz="4800" spc="-1" strike="noStrike">
              <a:solidFill>
                <a:srgbClr val="000000"/>
              </a:solidFill>
              <a:latin typeface="Arial"/>
            </a:endParaRPr>
          </a:p>
        </p:txBody>
      </p:sp>
      <p:sp>
        <p:nvSpPr>
          <p:cNvPr id="1444" name="Google Shape;189;p6"/>
          <p:cNvSpPr/>
          <p:nvPr/>
        </p:nvSpPr>
        <p:spPr>
          <a:xfrm>
            <a:off x="2436120" y="4642560"/>
            <a:ext cx="959040" cy="959040"/>
          </a:xfrm>
          <a:prstGeom prst="ellipse">
            <a:avLst/>
          </a:prstGeom>
          <a:solidFill>
            <a:schemeClr val="accent2"/>
          </a:solidFill>
          <a:ln w="41275">
            <a:solidFill>
              <a:srgbClr val="ffffff"/>
            </a:solidFill>
            <a:round/>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Arial"/>
              <a:ea typeface="Arial"/>
            </a:endParaRPr>
          </a:p>
        </p:txBody>
      </p:sp>
      <p:sp>
        <p:nvSpPr>
          <p:cNvPr id="1445" name="Google Shape;190;p6"/>
          <p:cNvSpPr/>
          <p:nvPr/>
        </p:nvSpPr>
        <p:spPr>
          <a:xfrm>
            <a:off x="4520160" y="3490560"/>
            <a:ext cx="959040" cy="959040"/>
          </a:xfrm>
          <a:prstGeom prst="ellipse">
            <a:avLst/>
          </a:prstGeom>
          <a:solidFill>
            <a:schemeClr val="accent4"/>
          </a:solidFill>
          <a:ln w="41275">
            <a:solidFill>
              <a:srgbClr val="ffffff"/>
            </a:solidFill>
            <a:round/>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Arial"/>
              <a:ea typeface="Arial"/>
            </a:endParaRPr>
          </a:p>
        </p:txBody>
      </p:sp>
      <p:sp>
        <p:nvSpPr>
          <p:cNvPr id="1446" name="Google Shape;191;p6"/>
          <p:cNvSpPr/>
          <p:nvPr/>
        </p:nvSpPr>
        <p:spPr>
          <a:xfrm>
            <a:off x="6604200" y="2338200"/>
            <a:ext cx="959040" cy="959040"/>
          </a:xfrm>
          <a:prstGeom prst="ellipse">
            <a:avLst/>
          </a:prstGeom>
          <a:solidFill>
            <a:schemeClr val="accent2"/>
          </a:solidFill>
          <a:ln w="41275">
            <a:solidFill>
              <a:srgbClr val="ffffff"/>
            </a:solidFill>
            <a:round/>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Arial"/>
              <a:ea typeface="Arial"/>
            </a:endParaRPr>
          </a:p>
        </p:txBody>
      </p:sp>
      <p:sp>
        <p:nvSpPr>
          <p:cNvPr id="1447" name="Google Shape;192;p6"/>
          <p:cNvSpPr/>
          <p:nvPr/>
        </p:nvSpPr>
        <p:spPr>
          <a:xfrm>
            <a:off x="8688240" y="1186200"/>
            <a:ext cx="959040" cy="959040"/>
          </a:xfrm>
          <a:prstGeom prst="ellipse">
            <a:avLst/>
          </a:prstGeom>
          <a:solidFill>
            <a:schemeClr val="accent4"/>
          </a:solidFill>
          <a:ln w="41275">
            <a:solidFill>
              <a:srgbClr val="ffffff"/>
            </a:solidFill>
            <a:round/>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Arial"/>
              <a:ea typeface="Arial"/>
            </a:endParaRPr>
          </a:p>
        </p:txBody>
      </p:sp>
      <p:sp>
        <p:nvSpPr>
          <p:cNvPr id="1448" name="Google Shape;193;p6"/>
          <p:cNvSpPr/>
          <p:nvPr/>
        </p:nvSpPr>
        <p:spPr>
          <a:xfrm>
            <a:off x="2580120" y="4786560"/>
            <a:ext cx="671040" cy="671040"/>
          </a:xfrm>
          <a:prstGeom prst="ellipse">
            <a:avLst/>
          </a:prstGeom>
          <a:solidFill>
            <a:schemeClr val="lt1"/>
          </a:solidFill>
          <a:ln w="0">
            <a:noFill/>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Arial"/>
              <a:ea typeface="Arial"/>
            </a:endParaRPr>
          </a:p>
        </p:txBody>
      </p:sp>
      <p:sp>
        <p:nvSpPr>
          <p:cNvPr id="1449" name="Google Shape;194;p6"/>
          <p:cNvSpPr/>
          <p:nvPr/>
        </p:nvSpPr>
        <p:spPr>
          <a:xfrm>
            <a:off x="6748200" y="2482560"/>
            <a:ext cx="671040" cy="671040"/>
          </a:xfrm>
          <a:prstGeom prst="ellipse">
            <a:avLst/>
          </a:prstGeom>
          <a:solidFill>
            <a:schemeClr val="lt1"/>
          </a:solidFill>
          <a:ln w="0">
            <a:noFill/>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Arial"/>
              <a:ea typeface="Arial"/>
            </a:endParaRPr>
          </a:p>
        </p:txBody>
      </p:sp>
      <p:sp>
        <p:nvSpPr>
          <p:cNvPr id="1450" name="Google Shape;195;p6"/>
          <p:cNvSpPr/>
          <p:nvPr/>
        </p:nvSpPr>
        <p:spPr>
          <a:xfrm>
            <a:off x="8832240" y="1330200"/>
            <a:ext cx="671040" cy="671040"/>
          </a:xfrm>
          <a:prstGeom prst="ellipse">
            <a:avLst/>
          </a:prstGeom>
          <a:solidFill>
            <a:schemeClr val="lt1"/>
          </a:solidFill>
          <a:ln w="0">
            <a:noFill/>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Arial"/>
              <a:ea typeface="Arial"/>
            </a:endParaRPr>
          </a:p>
        </p:txBody>
      </p:sp>
      <p:sp>
        <p:nvSpPr>
          <p:cNvPr id="1451" name="Google Shape;196;p6"/>
          <p:cNvSpPr/>
          <p:nvPr/>
        </p:nvSpPr>
        <p:spPr>
          <a:xfrm>
            <a:off x="3591720" y="5157360"/>
            <a:ext cx="1407600" cy="574920"/>
          </a:xfrm>
          <a:prstGeom prst="rect">
            <a:avLst/>
          </a:prstGeom>
          <a:noFill/>
          <a:ln w="0">
            <a:noFill/>
          </a:ln>
        </p:spPr>
        <p:style>
          <a:lnRef idx="0"/>
          <a:fillRef idx="0"/>
          <a:effectRef idx="0"/>
          <a:fontRef idx="minor"/>
        </p:style>
        <p:txBody>
          <a:bodyPr lIns="122040" rIns="122040" tIns="60840" bIns="60840" anchor="ctr">
            <a:noAutofit/>
          </a:bodyPr>
          <a:p>
            <a:pPr defTabSz="457200">
              <a:lnSpc>
                <a:spcPct val="100000"/>
              </a:lnSpc>
            </a:pPr>
            <a:r>
              <a:rPr b="1" lang="en-US" sz="2660" spc="-1" strike="noStrike">
                <a:solidFill>
                  <a:srgbClr val="ffff00"/>
                </a:solidFill>
                <a:latin typeface="Arial"/>
                <a:ea typeface="Arial"/>
              </a:rPr>
              <a:t>1</a:t>
            </a:r>
            <a:endParaRPr b="0" lang="en-US" sz="2660" spc="-1" strike="noStrike">
              <a:solidFill>
                <a:srgbClr val="000000"/>
              </a:solidFill>
              <a:latin typeface="Arial"/>
            </a:endParaRPr>
          </a:p>
        </p:txBody>
      </p:sp>
      <p:grpSp>
        <p:nvGrpSpPr>
          <p:cNvPr id="1452" name="Google Shape;197;p6"/>
          <p:cNvGrpSpPr/>
          <p:nvPr/>
        </p:nvGrpSpPr>
        <p:grpSpPr>
          <a:xfrm>
            <a:off x="1092240" y="3246840"/>
            <a:ext cx="2532240" cy="1068480"/>
            <a:chOff x="1092240" y="3246840"/>
            <a:chExt cx="2532240" cy="1068480"/>
          </a:xfrm>
        </p:grpSpPr>
        <p:sp>
          <p:nvSpPr>
            <p:cNvPr id="1453" name="Google Shape;198;p6"/>
            <p:cNvSpPr/>
            <p:nvPr/>
          </p:nvSpPr>
          <p:spPr>
            <a:xfrm>
              <a:off x="1326240" y="3675600"/>
              <a:ext cx="2298240" cy="63972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0" lang="en-US" sz="1700" spc="-1" strike="noStrike">
                  <a:solidFill>
                    <a:schemeClr val="lt1"/>
                  </a:solidFill>
                  <a:latin typeface="Calibri"/>
                  <a:ea typeface="Calibri"/>
                </a:rPr>
                <a:t>Information processing at your fingertips</a:t>
              </a:r>
              <a:endParaRPr b="0" lang="en-US" sz="1700" spc="-1" strike="noStrike">
                <a:solidFill>
                  <a:srgbClr val="000000"/>
                </a:solidFill>
                <a:latin typeface="Arial"/>
              </a:endParaRPr>
            </a:p>
          </p:txBody>
        </p:sp>
        <p:sp>
          <p:nvSpPr>
            <p:cNvPr id="1454" name="Google Shape;199;p6"/>
            <p:cNvSpPr/>
            <p:nvPr/>
          </p:nvSpPr>
          <p:spPr>
            <a:xfrm>
              <a:off x="1092240" y="3246840"/>
              <a:ext cx="2303280" cy="487080"/>
            </a:xfrm>
            <a:prstGeom prst="rect">
              <a:avLst/>
            </a:prstGeom>
            <a:noFill/>
            <a:ln w="0">
              <a:noFill/>
            </a:ln>
          </p:spPr>
          <p:style>
            <a:lnRef idx="0"/>
            <a:fillRef idx="0"/>
            <a:effectRef idx="0"/>
            <a:fontRef idx="minor"/>
          </p:style>
          <p:txBody>
            <a:bodyPr lIns="122040" rIns="122040" tIns="60840" bIns="60840" anchor="t">
              <a:spAutoFit/>
            </a:bodyPr>
            <a:p>
              <a:pPr algn="r" defTabSz="457200">
                <a:lnSpc>
                  <a:spcPct val="100000"/>
                </a:lnSpc>
              </a:pPr>
              <a:r>
                <a:rPr b="1" lang="en-US" sz="2400" spc="-1" strike="noStrike">
                  <a:solidFill>
                    <a:schemeClr val="lt1"/>
                  </a:solidFill>
                  <a:latin typeface="Calibri"/>
                  <a:ea typeface="Calibri"/>
                </a:rPr>
                <a:t>Smartphones</a:t>
              </a:r>
              <a:endParaRPr b="0" lang="en-US" sz="2400" spc="-1" strike="noStrike">
                <a:solidFill>
                  <a:srgbClr val="000000"/>
                </a:solidFill>
                <a:latin typeface="Arial"/>
              </a:endParaRPr>
            </a:p>
          </p:txBody>
        </p:sp>
      </p:grpSp>
      <p:sp>
        <p:nvSpPr>
          <p:cNvPr id="1455" name="Google Shape;200;p6"/>
          <p:cNvSpPr/>
          <p:nvPr/>
        </p:nvSpPr>
        <p:spPr>
          <a:xfrm>
            <a:off x="7721640" y="2794680"/>
            <a:ext cx="1407600" cy="574920"/>
          </a:xfrm>
          <a:prstGeom prst="rect">
            <a:avLst/>
          </a:prstGeom>
          <a:noFill/>
          <a:ln w="0">
            <a:noFill/>
          </a:ln>
        </p:spPr>
        <p:style>
          <a:lnRef idx="0"/>
          <a:fillRef idx="0"/>
          <a:effectRef idx="0"/>
          <a:fontRef idx="minor"/>
        </p:style>
        <p:txBody>
          <a:bodyPr lIns="122040" rIns="122040" tIns="60840" bIns="60840" anchor="ctr">
            <a:noAutofit/>
          </a:bodyPr>
          <a:p>
            <a:pPr defTabSz="457200">
              <a:lnSpc>
                <a:spcPct val="100000"/>
              </a:lnSpc>
            </a:pPr>
            <a:r>
              <a:rPr b="1" lang="en-US" sz="2660" spc="-1" strike="noStrike">
                <a:solidFill>
                  <a:srgbClr val="ffff00"/>
                </a:solidFill>
                <a:latin typeface="Arial"/>
                <a:ea typeface="Arial"/>
              </a:rPr>
              <a:t>3</a:t>
            </a:r>
            <a:endParaRPr b="0" lang="en-US" sz="2660" spc="-1" strike="noStrike">
              <a:solidFill>
                <a:srgbClr val="000000"/>
              </a:solidFill>
              <a:latin typeface="Arial"/>
            </a:endParaRPr>
          </a:p>
        </p:txBody>
      </p:sp>
      <p:grpSp>
        <p:nvGrpSpPr>
          <p:cNvPr id="1456" name="Google Shape;201;p6"/>
          <p:cNvGrpSpPr/>
          <p:nvPr/>
        </p:nvGrpSpPr>
        <p:grpSpPr>
          <a:xfrm>
            <a:off x="3663000" y="1743120"/>
            <a:ext cx="2987280" cy="1036440"/>
            <a:chOff x="3663000" y="1743120"/>
            <a:chExt cx="2987280" cy="1036440"/>
          </a:xfrm>
        </p:grpSpPr>
        <p:sp>
          <p:nvSpPr>
            <p:cNvPr id="1457" name="Google Shape;202;p6"/>
            <p:cNvSpPr/>
            <p:nvPr/>
          </p:nvSpPr>
          <p:spPr>
            <a:xfrm>
              <a:off x="4352040" y="2139840"/>
              <a:ext cx="2298240" cy="63972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0" lang="en-US" sz="1700" spc="-1" strike="noStrike">
                  <a:solidFill>
                    <a:schemeClr val="lt1"/>
                  </a:solidFill>
                  <a:latin typeface="Calibri"/>
                  <a:ea typeface="Calibri"/>
                </a:rPr>
                <a:t>Precision healthcare,  remote monitoring</a:t>
              </a:r>
              <a:endParaRPr b="0" lang="en-US" sz="1700" spc="-1" strike="noStrike">
                <a:solidFill>
                  <a:srgbClr val="000000"/>
                </a:solidFill>
                <a:latin typeface="Arial"/>
              </a:endParaRPr>
            </a:p>
          </p:txBody>
        </p:sp>
        <p:sp>
          <p:nvSpPr>
            <p:cNvPr id="1458" name="Google Shape;203;p6"/>
            <p:cNvSpPr/>
            <p:nvPr/>
          </p:nvSpPr>
          <p:spPr>
            <a:xfrm>
              <a:off x="3663000" y="1743120"/>
              <a:ext cx="2303280" cy="487080"/>
            </a:xfrm>
            <a:prstGeom prst="rect">
              <a:avLst/>
            </a:prstGeom>
            <a:noFill/>
            <a:ln w="0">
              <a:noFill/>
            </a:ln>
          </p:spPr>
          <p:style>
            <a:lnRef idx="0"/>
            <a:fillRef idx="0"/>
            <a:effectRef idx="0"/>
            <a:fontRef idx="minor"/>
          </p:style>
          <p:txBody>
            <a:bodyPr lIns="122040" rIns="122040" tIns="60840" bIns="60840" anchor="t">
              <a:spAutoFit/>
            </a:bodyPr>
            <a:p>
              <a:pPr algn="r" defTabSz="457200">
                <a:lnSpc>
                  <a:spcPct val="100000"/>
                </a:lnSpc>
              </a:pPr>
              <a:r>
                <a:rPr b="1" lang="en-US" sz="2400" spc="-1" strike="noStrike">
                  <a:solidFill>
                    <a:schemeClr val="lt1"/>
                  </a:solidFill>
                  <a:latin typeface="Calibri"/>
                  <a:ea typeface="Calibri"/>
                </a:rPr>
                <a:t>Medical</a:t>
              </a:r>
              <a:endParaRPr b="0" lang="en-US" sz="2400" spc="-1" strike="noStrike">
                <a:solidFill>
                  <a:srgbClr val="000000"/>
                </a:solidFill>
                <a:latin typeface="Arial"/>
              </a:endParaRPr>
            </a:p>
          </p:txBody>
        </p:sp>
      </p:grpSp>
      <p:sp>
        <p:nvSpPr>
          <p:cNvPr id="1459" name="Google Shape;204;p6"/>
          <p:cNvSpPr/>
          <p:nvPr/>
        </p:nvSpPr>
        <p:spPr>
          <a:xfrm>
            <a:off x="5656680" y="3975840"/>
            <a:ext cx="1407600" cy="574920"/>
          </a:xfrm>
          <a:prstGeom prst="rect">
            <a:avLst/>
          </a:prstGeom>
          <a:noFill/>
          <a:ln w="0">
            <a:noFill/>
          </a:ln>
        </p:spPr>
        <p:style>
          <a:lnRef idx="0"/>
          <a:fillRef idx="0"/>
          <a:effectRef idx="0"/>
          <a:fontRef idx="minor"/>
        </p:style>
        <p:txBody>
          <a:bodyPr lIns="122040" rIns="122040" tIns="60840" bIns="60840" anchor="ctr">
            <a:noAutofit/>
          </a:bodyPr>
          <a:p>
            <a:pPr defTabSz="457200">
              <a:lnSpc>
                <a:spcPct val="100000"/>
              </a:lnSpc>
            </a:pPr>
            <a:r>
              <a:rPr b="1" lang="en-US" sz="2660" spc="-1" strike="noStrike">
                <a:solidFill>
                  <a:srgbClr val="ffff00"/>
                </a:solidFill>
                <a:latin typeface="Arial"/>
                <a:ea typeface="Arial"/>
              </a:rPr>
              <a:t>2</a:t>
            </a:r>
            <a:endParaRPr b="0" lang="en-US" sz="2660" spc="-1" strike="noStrike">
              <a:solidFill>
                <a:srgbClr val="000000"/>
              </a:solidFill>
              <a:latin typeface="Arial"/>
            </a:endParaRPr>
          </a:p>
        </p:txBody>
      </p:sp>
      <p:grpSp>
        <p:nvGrpSpPr>
          <p:cNvPr id="1460" name="Google Shape;205;p6"/>
          <p:cNvGrpSpPr/>
          <p:nvPr/>
        </p:nvGrpSpPr>
        <p:grpSpPr>
          <a:xfrm>
            <a:off x="5590800" y="4543200"/>
            <a:ext cx="3317400" cy="938520"/>
            <a:chOff x="5590800" y="4543200"/>
            <a:chExt cx="3317400" cy="938520"/>
          </a:xfrm>
        </p:grpSpPr>
        <p:sp>
          <p:nvSpPr>
            <p:cNvPr id="1461" name="Google Shape;206;p6"/>
            <p:cNvSpPr/>
            <p:nvPr/>
          </p:nvSpPr>
          <p:spPr>
            <a:xfrm>
              <a:off x="5590800" y="4842000"/>
              <a:ext cx="2637000" cy="63972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0" lang="en-US" sz="1700" spc="-1" strike="noStrike">
                  <a:solidFill>
                    <a:schemeClr val="lt1"/>
                  </a:solidFill>
                  <a:latin typeface="Calibri"/>
                  <a:ea typeface="Calibri"/>
                </a:rPr>
                <a:t>Enabling a modern life-style</a:t>
              </a:r>
              <a:endParaRPr b="0" lang="en-US" sz="1700" spc="-1" strike="noStrike">
                <a:solidFill>
                  <a:srgbClr val="000000"/>
                </a:solidFill>
                <a:latin typeface="Arial"/>
              </a:endParaRPr>
            </a:p>
          </p:txBody>
        </p:sp>
        <p:sp>
          <p:nvSpPr>
            <p:cNvPr id="1462" name="Google Shape;207;p6"/>
            <p:cNvSpPr/>
            <p:nvPr/>
          </p:nvSpPr>
          <p:spPr>
            <a:xfrm>
              <a:off x="6265440" y="4543200"/>
              <a:ext cx="2642760" cy="48708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1" lang="en-US" sz="2400" spc="-1" strike="noStrike">
                  <a:solidFill>
                    <a:schemeClr val="lt1"/>
                  </a:solidFill>
                  <a:latin typeface="Calibri"/>
                  <a:ea typeface="Calibri"/>
                </a:rPr>
                <a:t>IoT</a:t>
              </a:r>
              <a:endParaRPr b="0" lang="en-US" sz="2400" spc="-1" strike="noStrike">
                <a:solidFill>
                  <a:srgbClr val="000000"/>
                </a:solidFill>
                <a:latin typeface="Arial"/>
              </a:endParaRPr>
            </a:p>
          </p:txBody>
        </p:sp>
      </p:grpSp>
      <p:sp>
        <p:nvSpPr>
          <p:cNvPr id="1463" name="Google Shape;208;p6"/>
          <p:cNvSpPr/>
          <p:nvPr/>
        </p:nvSpPr>
        <p:spPr>
          <a:xfrm>
            <a:off x="9786600" y="1613160"/>
            <a:ext cx="1407600" cy="574920"/>
          </a:xfrm>
          <a:prstGeom prst="rect">
            <a:avLst/>
          </a:prstGeom>
          <a:noFill/>
          <a:ln w="0">
            <a:noFill/>
          </a:ln>
        </p:spPr>
        <p:style>
          <a:lnRef idx="0"/>
          <a:fillRef idx="0"/>
          <a:effectRef idx="0"/>
          <a:fontRef idx="minor"/>
        </p:style>
        <p:txBody>
          <a:bodyPr lIns="122040" rIns="122040" tIns="60840" bIns="60840" anchor="ctr">
            <a:noAutofit/>
          </a:bodyPr>
          <a:p>
            <a:pPr defTabSz="457200">
              <a:lnSpc>
                <a:spcPct val="100000"/>
              </a:lnSpc>
            </a:pPr>
            <a:r>
              <a:rPr b="1" lang="en-US" sz="2660" spc="-1" strike="noStrike">
                <a:solidFill>
                  <a:srgbClr val="ffff00"/>
                </a:solidFill>
                <a:latin typeface="Arial"/>
                <a:ea typeface="Arial"/>
              </a:rPr>
              <a:t>4</a:t>
            </a:r>
            <a:endParaRPr b="0" lang="en-US" sz="2660" spc="-1" strike="noStrike">
              <a:solidFill>
                <a:srgbClr val="000000"/>
              </a:solidFill>
              <a:latin typeface="Arial"/>
            </a:endParaRPr>
          </a:p>
        </p:txBody>
      </p:sp>
      <p:grpSp>
        <p:nvGrpSpPr>
          <p:cNvPr id="1464" name="Google Shape;209;p6"/>
          <p:cNvGrpSpPr/>
          <p:nvPr/>
        </p:nvGrpSpPr>
        <p:grpSpPr>
          <a:xfrm>
            <a:off x="9338760" y="2248920"/>
            <a:ext cx="2851920" cy="1035360"/>
            <a:chOff x="9338760" y="2248920"/>
            <a:chExt cx="2851920" cy="1035360"/>
          </a:xfrm>
        </p:grpSpPr>
        <p:sp>
          <p:nvSpPr>
            <p:cNvPr id="1465" name="Google Shape;210;p6"/>
            <p:cNvSpPr/>
            <p:nvPr/>
          </p:nvSpPr>
          <p:spPr>
            <a:xfrm>
              <a:off x="9343800" y="2644560"/>
              <a:ext cx="2298240" cy="63972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0" lang="en-US" sz="1700" spc="-1" strike="noStrike">
                  <a:solidFill>
                    <a:schemeClr val="lt1"/>
                  </a:solidFill>
                  <a:latin typeface="Calibri"/>
                  <a:ea typeface="Calibri"/>
                </a:rPr>
                <a:t>Sustainable mobility </a:t>
              </a:r>
              <a:endParaRPr b="0" lang="en-US" sz="1700" spc="-1" strike="noStrike">
                <a:solidFill>
                  <a:srgbClr val="000000"/>
                </a:solidFill>
                <a:latin typeface="Arial"/>
              </a:endParaRPr>
            </a:p>
            <a:p>
              <a:pPr defTabSz="457200">
                <a:lnSpc>
                  <a:spcPct val="100000"/>
                </a:lnSpc>
              </a:pPr>
              <a:r>
                <a:rPr b="0" lang="en-US" sz="1700" spc="-1" strike="noStrike">
                  <a:solidFill>
                    <a:schemeClr val="lt1"/>
                  </a:solidFill>
                  <a:latin typeface="Calibri"/>
                  <a:ea typeface="Calibri"/>
                </a:rPr>
                <a:t>revolution</a:t>
              </a:r>
              <a:endParaRPr b="0" lang="en-US" sz="1700" spc="-1" strike="noStrike">
                <a:solidFill>
                  <a:srgbClr val="000000"/>
                </a:solidFill>
                <a:latin typeface="Arial"/>
              </a:endParaRPr>
            </a:p>
          </p:txBody>
        </p:sp>
        <p:sp>
          <p:nvSpPr>
            <p:cNvPr id="1466" name="Google Shape;211;p6"/>
            <p:cNvSpPr/>
            <p:nvPr/>
          </p:nvSpPr>
          <p:spPr>
            <a:xfrm>
              <a:off x="9338760" y="2248920"/>
              <a:ext cx="2851920" cy="48708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1" lang="en-US" sz="2400" spc="-1" strike="noStrike">
                  <a:solidFill>
                    <a:schemeClr val="lt1"/>
                  </a:solidFill>
                  <a:latin typeface="Calibri"/>
                  <a:ea typeface="Calibri"/>
                </a:rPr>
                <a:t>Electric Vehicles</a:t>
              </a:r>
              <a:endParaRPr b="0" lang="en-US" sz="2400" spc="-1" strike="noStrike">
                <a:solidFill>
                  <a:srgbClr val="000000"/>
                </a:solidFill>
                <a:latin typeface="Arial"/>
              </a:endParaRPr>
            </a:p>
          </p:txBody>
        </p:sp>
      </p:grpSp>
      <p:sp>
        <p:nvSpPr>
          <p:cNvPr id="1467" name="Google Shape;212;p6"/>
          <p:cNvSpPr/>
          <p:nvPr/>
        </p:nvSpPr>
        <p:spPr>
          <a:xfrm>
            <a:off x="4769640" y="3753000"/>
            <a:ext cx="462960" cy="466560"/>
          </a:xfrm>
          <a:custGeom>
            <a:avLst/>
            <a:gdLst>
              <a:gd name="textAreaLeft" fmla="*/ 0 w 462960"/>
              <a:gd name="textAreaRight" fmla="*/ 464040 w 462960"/>
              <a:gd name="textAreaTop" fmla="*/ 0 h 466560"/>
              <a:gd name="textAreaBottom" fmla="*/ 467640 h 466560"/>
            </a:gdLst>
            <a:ahLst/>
            <a:rect l="textAreaLeft" t="textAreaTop" r="textAreaRight" b="textAreaBottom"/>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w="0">
            <a:noFill/>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Arial"/>
              <a:ea typeface="Arial"/>
            </a:endParaRPr>
          </a:p>
        </p:txBody>
      </p:sp>
      <p:pic>
        <p:nvPicPr>
          <p:cNvPr id="1468" name="Google Shape;213;p6" descr=""/>
          <p:cNvPicPr/>
          <p:nvPr/>
        </p:nvPicPr>
        <p:blipFill>
          <a:blip r:embed="rId1"/>
          <a:stretch/>
        </p:blipFill>
        <p:spPr>
          <a:xfrm>
            <a:off x="2735640" y="4921560"/>
            <a:ext cx="383040" cy="426600"/>
          </a:xfrm>
          <a:prstGeom prst="rect">
            <a:avLst/>
          </a:prstGeom>
          <a:ln w="0">
            <a:noFill/>
          </a:ln>
        </p:spPr>
      </p:pic>
      <p:pic>
        <p:nvPicPr>
          <p:cNvPr id="1469" name="Google Shape;214;p6" descr=""/>
          <p:cNvPicPr/>
          <p:nvPr/>
        </p:nvPicPr>
        <p:blipFill>
          <a:blip r:embed="rId2"/>
          <a:stretch/>
        </p:blipFill>
        <p:spPr>
          <a:xfrm rot="19528200">
            <a:off x="4692600" y="3713040"/>
            <a:ext cx="653040" cy="502560"/>
          </a:xfrm>
          <a:prstGeom prst="rect">
            <a:avLst/>
          </a:prstGeom>
          <a:ln w="0">
            <a:noFill/>
          </a:ln>
        </p:spPr>
      </p:pic>
      <p:pic>
        <p:nvPicPr>
          <p:cNvPr id="1470" name="Google Shape;215;p6" descr=""/>
          <p:cNvPicPr/>
          <p:nvPr/>
        </p:nvPicPr>
        <p:blipFill>
          <a:blip r:embed="rId3"/>
          <a:stretch/>
        </p:blipFill>
        <p:spPr>
          <a:xfrm>
            <a:off x="6856200" y="2599920"/>
            <a:ext cx="438480" cy="470880"/>
          </a:xfrm>
          <a:prstGeom prst="rect">
            <a:avLst/>
          </a:prstGeom>
          <a:ln w="0">
            <a:noFill/>
          </a:ln>
        </p:spPr>
      </p:pic>
      <p:pic>
        <p:nvPicPr>
          <p:cNvPr id="1471" name="Google Shape;216;p6" descr=""/>
          <p:cNvPicPr/>
          <p:nvPr/>
        </p:nvPicPr>
        <p:blipFill>
          <a:blip r:embed="rId4"/>
          <a:stretch/>
        </p:blipFill>
        <p:spPr>
          <a:xfrm>
            <a:off x="8946360" y="1431000"/>
            <a:ext cx="443160" cy="46944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004c7b"/>
            </a:gs>
            <a:gs pos="50000">
              <a:srgbClr val="00b0f0"/>
            </a:gs>
            <a:gs pos="100000">
              <a:srgbClr val="ffffff"/>
            </a:gs>
          </a:gsLst>
          <a:lin ang="5400000"/>
        </a:gradFill>
      </p:bgPr>
    </p:bg>
    <p:spTree>
      <p:nvGrpSpPr>
        <p:cNvPr id="1" name=""/>
        <p:cNvGrpSpPr/>
        <p:nvPr/>
      </p:nvGrpSpPr>
      <p:grpSpPr>
        <a:xfrm>
          <a:off x="0" y="0"/>
          <a:ext cx="0" cy="0"/>
          <a:chOff x="0" y="0"/>
          <a:chExt cx="0" cy="0"/>
        </a:xfrm>
      </p:grpSpPr>
      <p:sp>
        <p:nvSpPr>
          <p:cNvPr id="1472" name="PlaceHolder 1"/>
          <p:cNvSpPr>
            <a:spLocks noGrp="1"/>
          </p:cNvSpPr>
          <p:nvPr>
            <p:ph/>
          </p:nvPr>
        </p:nvSpPr>
        <p:spPr>
          <a:xfrm>
            <a:off x="6515280" y="1306440"/>
            <a:ext cx="5675760" cy="767160"/>
          </a:xfrm>
          <a:prstGeom prst="rect">
            <a:avLst/>
          </a:prstGeom>
          <a:noFill/>
          <a:ln w="0">
            <a:noFill/>
          </a:ln>
        </p:spPr>
        <p:txBody>
          <a:bodyPr lIns="122040" rIns="122040" tIns="60840" bIns="60840" anchor="ctr">
            <a:noAutofit/>
          </a:bodyPr>
          <a:p>
            <a:pPr indent="0" defTabSz="914400">
              <a:lnSpc>
                <a:spcPct val="90000"/>
              </a:lnSpc>
              <a:buNone/>
              <a:tabLst>
                <a:tab algn="l" pos="0"/>
              </a:tabLst>
            </a:pPr>
            <a:r>
              <a:rPr b="1" lang="en-US" sz="4800" spc="-1" strike="noStrike">
                <a:solidFill>
                  <a:schemeClr val="dk1"/>
                </a:solidFill>
                <a:latin typeface="Calibri"/>
                <a:ea typeface="Calibri"/>
              </a:rPr>
              <a:t>BASIC COMPONENTS</a:t>
            </a:r>
            <a:endParaRPr b="0" lang="en-US" sz="4800" spc="-1" strike="noStrike">
              <a:solidFill>
                <a:srgbClr val="000000"/>
              </a:solidFill>
              <a:latin typeface="Arial"/>
            </a:endParaRPr>
          </a:p>
        </p:txBody>
      </p:sp>
      <p:grpSp>
        <p:nvGrpSpPr>
          <p:cNvPr id="1473" name="Google Shape;246;p7"/>
          <p:cNvGrpSpPr/>
          <p:nvPr/>
        </p:nvGrpSpPr>
        <p:grpSpPr>
          <a:xfrm>
            <a:off x="-293760" y="3735360"/>
            <a:ext cx="3417480" cy="1979640"/>
            <a:chOff x="-293760" y="3735360"/>
            <a:chExt cx="3417480" cy="1979640"/>
          </a:xfrm>
        </p:grpSpPr>
        <p:sp>
          <p:nvSpPr>
            <p:cNvPr id="1474" name="Google Shape;247;p7"/>
            <p:cNvSpPr/>
            <p:nvPr/>
          </p:nvSpPr>
          <p:spPr>
            <a:xfrm>
              <a:off x="-139680" y="5346720"/>
              <a:ext cx="3263400" cy="368280"/>
            </a:xfrm>
            <a:prstGeom prst="rect">
              <a:avLst/>
            </a:prstGeom>
            <a:noFill/>
            <a:ln w="0">
              <a:noFill/>
            </a:ln>
          </p:spPr>
          <p:style>
            <a:lnRef idx="0"/>
            <a:fillRef idx="0"/>
            <a:effectRef idx="0"/>
            <a:fontRef idx="minor"/>
          </p:style>
          <p:txBody>
            <a:bodyPr lIns="122040" rIns="122040" tIns="60840" bIns="60840" anchor="t">
              <a:spAutoFit/>
            </a:bodyPr>
            <a:p>
              <a:pPr algn="r" defTabSz="457200">
                <a:lnSpc>
                  <a:spcPct val="100000"/>
                </a:lnSpc>
              </a:pPr>
              <a:endParaRPr b="0" lang="en-US" sz="1600" spc="-1" strike="noStrike">
                <a:solidFill>
                  <a:schemeClr val="dk1"/>
                </a:solidFill>
                <a:latin typeface="Calibri"/>
                <a:ea typeface="Calibri"/>
              </a:endParaRPr>
            </a:p>
          </p:txBody>
        </p:sp>
        <p:sp>
          <p:nvSpPr>
            <p:cNvPr id="1475" name="Google Shape;248;p7"/>
            <p:cNvSpPr/>
            <p:nvPr/>
          </p:nvSpPr>
          <p:spPr>
            <a:xfrm>
              <a:off x="-293760" y="3735360"/>
              <a:ext cx="3263400" cy="491400"/>
            </a:xfrm>
            <a:prstGeom prst="rect">
              <a:avLst/>
            </a:prstGeom>
            <a:noFill/>
            <a:ln w="0">
              <a:noFill/>
            </a:ln>
          </p:spPr>
          <p:style>
            <a:lnRef idx="0"/>
            <a:fillRef idx="0"/>
            <a:effectRef idx="0"/>
            <a:fontRef idx="minor"/>
          </p:style>
          <p:txBody>
            <a:bodyPr lIns="122040" rIns="122040" tIns="60840" bIns="60840" anchor="t">
              <a:spAutoFit/>
            </a:bodyPr>
            <a:p>
              <a:pPr algn="r" defTabSz="457200">
                <a:lnSpc>
                  <a:spcPct val="100000"/>
                </a:lnSpc>
              </a:pPr>
              <a:endParaRPr b="1" lang="en-US" sz="2400" spc="-1" strike="noStrike">
                <a:solidFill>
                  <a:schemeClr val="dk1"/>
                </a:solidFill>
                <a:latin typeface="Calibri"/>
                <a:ea typeface="Calibri"/>
              </a:endParaRPr>
            </a:p>
          </p:txBody>
        </p:sp>
      </p:grpSp>
      <p:graphicFrame>
        <p:nvGraphicFramePr>
          <p:cNvPr id="2" name="Diagram2"/>
          <p:cNvGraphicFramePr/>
          <p:nvPr>
            <p:extLst>
              <p:ext uri="{D42A27DB-BD31-4B8C-83A1-F6EECF244321}">
                <p14:modId xmlns:p14="http://schemas.microsoft.com/office/powerpoint/2010/main" val="1669548828"/>
              </p:ext>
            </p:extLst>
          </p:nvPr>
        </p:nvGraphicFramePr>
        <p:xfrm>
          <a:off x="157320" y="1436040"/>
          <a:ext cx="11787840" cy="48160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6" name="PlaceHolder 1"/>
          <p:cNvSpPr>
            <a:spLocks noGrp="1"/>
          </p:cNvSpPr>
          <p:nvPr>
            <p:ph type="title"/>
          </p:nvPr>
        </p:nvSpPr>
        <p:spPr>
          <a:xfrm>
            <a:off x="444600" y="542880"/>
            <a:ext cx="11212920" cy="534600"/>
          </a:xfrm>
          <a:prstGeom prst="rect">
            <a:avLst/>
          </a:prstGeom>
          <a:noFill/>
          <a:ln w="0">
            <a:noFill/>
          </a:ln>
        </p:spPr>
        <p:txBody>
          <a:bodyPr lIns="90000" rIns="90000" tIns="45000" bIns="45000" anchor="t">
            <a:noAutofit/>
          </a:bodyPr>
          <a:p>
            <a:pPr indent="0" defTabSz="914400">
              <a:lnSpc>
                <a:spcPct val="90000"/>
              </a:lnSpc>
              <a:buNone/>
              <a:tabLst>
                <a:tab algn="l" pos="0"/>
              </a:tabLst>
            </a:pPr>
            <a:r>
              <a:rPr b="1" lang="en-US" sz="3600" spc="-72" strike="noStrike">
                <a:solidFill>
                  <a:schemeClr val="lt1"/>
                </a:solidFill>
                <a:latin typeface="Ericsson Capital TT"/>
              </a:rPr>
              <a:t>What is Embedded System</a:t>
            </a:r>
            <a:endParaRPr b="0" lang="en-US" sz="3600" spc="-1" strike="noStrike">
              <a:solidFill>
                <a:srgbClr val="000000"/>
              </a:solidFill>
              <a:latin typeface="Arial"/>
            </a:endParaRPr>
          </a:p>
        </p:txBody>
      </p:sp>
      <p:sp>
        <p:nvSpPr>
          <p:cNvPr id="1477" name="PlaceHolder 2"/>
          <p:cNvSpPr>
            <a:spLocks noGrp="1"/>
          </p:cNvSpPr>
          <p:nvPr>
            <p:ph/>
          </p:nvPr>
        </p:nvSpPr>
        <p:spPr>
          <a:xfrm>
            <a:off x="838080" y="1447920"/>
            <a:ext cx="10200240" cy="5637600"/>
          </a:xfrm>
          <a:prstGeom prst="rect">
            <a:avLst/>
          </a:prstGeom>
          <a:noFill/>
          <a:ln w="0">
            <a:noFill/>
          </a:ln>
        </p:spPr>
        <p:txBody>
          <a:bodyPr lIns="90000" rIns="90000" tIns="45000" bIns="45000" anchor="t">
            <a:normAutofit/>
          </a:bodyPr>
          <a:p>
            <a:pPr marL="228600" indent="-228600" algn="just" defTabSz="914400">
              <a:lnSpc>
                <a:spcPct val="90000"/>
              </a:lnSpc>
              <a:spcBef>
                <a:spcPts val="1001"/>
              </a:spcBef>
              <a:buClr>
                <a:srgbClr val="47c3d3"/>
              </a:buClr>
              <a:buFont typeface="Arial"/>
              <a:buChar char="•"/>
            </a:pPr>
            <a:r>
              <a:rPr b="0" lang="en-US" sz="1700" spc="-1" strike="noStrike">
                <a:solidFill>
                  <a:schemeClr val="lt1"/>
                </a:solidFill>
                <a:latin typeface="Arial"/>
              </a:rPr>
              <a:t>An embedded system is an electronic/electro-mechanical system designed to perform a specific function and a combination of hardware and firmware (software).</a:t>
            </a:r>
            <a:endParaRPr b="0" lang="en-US" sz="1700" spc="-1" strike="noStrike">
              <a:solidFill>
                <a:srgbClr val="000000"/>
              </a:solidFill>
              <a:latin typeface="Arial"/>
            </a:endParaRPr>
          </a:p>
          <a:p>
            <a:pPr marL="228600" indent="-228600" algn="just" defTabSz="914400">
              <a:lnSpc>
                <a:spcPct val="90000"/>
              </a:lnSpc>
              <a:spcBef>
                <a:spcPts val="1001"/>
              </a:spcBef>
              <a:buClr>
                <a:srgbClr val="47c3d3"/>
              </a:buClr>
              <a:buFont typeface="Arial"/>
              <a:buChar char="•"/>
            </a:pPr>
            <a:r>
              <a:rPr b="0" lang="en-US" sz="1700" spc="-1" strike="noStrike">
                <a:solidFill>
                  <a:schemeClr val="lt1"/>
                </a:solidFill>
                <a:latin typeface="Arial"/>
              </a:rPr>
              <a:t>Every embedded system is unique and the hardware as well as the firmware is highly specialized to the application domain.</a:t>
            </a:r>
            <a:endParaRPr b="0" lang="en-US" sz="1700" spc="-1" strike="noStrike">
              <a:solidFill>
                <a:srgbClr val="000000"/>
              </a:solidFill>
              <a:latin typeface="Arial"/>
            </a:endParaRPr>
          </a:p>
          <a:p>
            <a:pPr marL="228600" indent="-228600" algn="just" defTabSz="914400">
              <a:lnSpc>
                <a:spcPct val="90000"/>
              </a:lnSpc>
              <a:spcBef>
                <a:spcPts val="1001"/>
              </a:spcBef>
              <a:buClr>
                <a:srgbClr val="47c3d3"/>
              </a:buClr>
              <a:buFont typeface="Arial"/>
              <a:buChar char="•"/>
            </a:pPr>
            <a:r>
              <a:rPr b="0" lang="en-US" sz="1700" spc="-1" strike="noStrike">
                <a:solidFill>
                  <a:schemeClr val="lt1"/>
                </a:solidFill>
                <a:latin typeface="Arial"/>
              </a:rPr>
              <a:t>Embedded system are becoming an inevitable part of any product or equipment, industrial control, consumer products, etc.</a:t>
            </a:r>
            <a:endParaRPr b="0" lang="en-US" sz="1700" spc="-1" strike="noStrike">
              <a:solidFill>
                <a:srgbClr val="000000"/>
              </a:solidFill>
              <a:latin typeface="Arial"/>
            </a:endParaRPr>
          </a:p>
          <a:p>
            <a:pPr indent="0" algn="just" defTabSz="914400">
              <a:lnSpc>
                <a:spcPct val="90000"/>
              </a:lnSpc>
              <a:spcBef>
                <a:spcPts val="1001"/>
              </a:spcBef>
              <a:buNone/>
              <a:tabLst>
                <a:tab algn="l" pos="0"/>
              </a:tabLst>
            </a:pPr>
            <a:endParaRPr b="0" lang="en-US" sz="1700" spc="-1" strike="noStrike">
              <a:solidFill>
                <a:srgbClr val="000000"/>
              </a:solidFill>
              <a:latin typeface="Arial"/>
            </a:endParaRPr>
          </a:p>
        </p:txBody>
      </p:sp>
      <p:pic>
        <p:nvPicPr>
          <p:cNvPr id="1478" name="Picture 3" descr="C:\Aamir Projects\IOT and Embedded System-Course\Suhail Preparation\Final slides\Mubashir\Pic-1.PNG"/>
          <p:cNvPicPr/>
          <p:nvPr/>
        </p:nvPicPr>
        <p:blipFill>
          <a:blip r:embed="rId1"/>
          <a:stretch/>
        </p:blipFill>
        <p:spPr>
          <a:xfrm>
            <a:off x="923760" y="3390840"/>
            <a:ext cx="10019160" cy="2656440"/>
          </a:xfrm>
          <a:prstGeom prst="rect">
            <a:avLst/>
          </a:prstGeom>
          <a:ln cap="sq" w="88900">
            <a:solidFill>
              <a:srgbClr val="47c3d3"/>
            </a:solidFill>
            <a:miter/>
          </a:ln>
          <a:effectLst>
            <a:innerShdw blurRad="76200">
              <a:srgbClr val="000000"/>
            </a:innerShdw>
          </a:effectLst>
        </p:spPr>
      </p:pic>
      <p:sp>
        <p:nvSpPr>
          <p:cNvPr id="4" name="PlaceHolder 3"/>
          <p:cNvSpPr>
            <a:spLocks noGrp="1"/>
          </p:cNvSpPr>
          <p:nvPr>
            <p:ph type="sldNum" idx="1"/>
          </p:nvPr>
        </p:nvSpPr>
        <p:spPr/>
        <p:txBody>
          <a:bodyPr/>
          <a:p>
            <a:fld id="{94A5FE80-0118-4338-8E91-C6F3E1273770}" type="slidenum">
              <a:t>39</a:t>
            </a:fld>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84" name="PlaceHolder 1"/>
          <p:cNvSpPr>
            <a:spLocks noGrp="1"/>
          </p:cNvSpPr>
          <p:nvPr>
            <p:ph type="title"/>
          </p:nvPr>
        </p:nvSpPr>
        <p:spPr>
          <a:xfrm>
            <a:off x="3327120" y="1208520"/>
            <a:ext cx="7209720" cy="1129680"/>
          </a:xfrm>
          <a:prstGeom prst="rect">
            <a:avLst/>
          </a:prstGeom>
          <a:noFill/>
          <a:ln w="0">
            <a:noFill/>
          </a:ln>
        </p:spPr>
        <p:txBody>
          <a:bodyPr lIns="0" rIns="0" tIns="0" bIns="0" anchor="b">
            <a:normAutofit/>
          </a:bodyPr>
          <a:p>
            <a:pPr indent="0" defTabSz="914400">
              <a:lnSpc>
                <a:spcPct val="90000"/>
              </a:lnSpc>
              <a:buNone/>
              <a:tabLst>
                <a:tab algn="l" pos="0"/>
              </a:tabLst>
            </a:pPr>
            <a:r>
              <a:rPr b="1" lang="en-US" sz="6600" spc="-1" strike="noStrike" u="sng">
                <a:solidFill>
                  <a:schemeClr val="lt1"/>
                </a:solidFill>
                <a:uFillTx/>
                <a:latin typeface="Calibri"/>
                <a:ea typeface="Calibri"/>
              </a:rPr>
              <a:t>Weekly Structure</a:t>
            </a:r>
            <a:endParaRPr b="0" lang="en-US" sz="6600" spc="-1" strike="noStrike">
              <a:solidFill>
                <a:srgbClr val="000000"/>
              </a:solidFill>
              <a:latin typeface="Arial"/>
            </a:endParaRPr>
          </a:p>
        </p:txBody>
      </p:sp>
      <p:sp>
        <p:nvSpPr>
          <p:cNvPr id="1285" name="PlaceHolder 2"/>
          <p:cNvSpPr>
            <a:spLocks noGrp="1"/>
          </p:cNvSpPr>
          <p:nvPr>
            <p:ph type="subTitle"/>
          </p:nvPr>
        </p:nvSpPr>
        <p:spPr>
          <a:xfrm>
            <a:off x="2752560" y="3458160"/>
            <a:ext cx="8875440" cy="2536560"/>
          </a:xfrm>
          <a:prstGeom prst="rect">
            <a:avLst/>
          </a:prstGeom>
          <a:noFill/>
          <a:ln w="0">
            <a:noFill/>
          </a:ln>
        </p:spPr>
        <p:txBody>
          <a:bodyPr lIns="0" rIns="0" tIns="0" bIns="0" anchor="ctr">
            <a:normAutofit/>
          </a:bodyPr>
          <a:p>
            <a:pPr marL="285840" indent="-228600" defTabSz="914400">
              <a:lnSpc>
                <a:spcPct val="90000"/>
              </a:lnSpc>
              <a:spcBef>
                <a:spcPts val="1001"/>
              </a:spcBef>
              <a:spcAft>
                <a:spcPts val="799"/>
              </a:spcAft>
              <a:buClr>
                <a:srgbClr val="47c3d3"/>
              </a:buClr>
              <a:buFont typeface="Arial"/>
              <a:buChar char="•"/>
            </a:pPr>
            <a:r>
              <a:rPr b="0" lang="en-US" sz="1700" spc="296" strike="noStrike">
                <a:solidFill>
                  <a:schemeClr val="lt1"/>
                </a:solidFill>
                <a:latin typeface="Calibri"/>
                <a:ea typeface="Calibri"/>
              </a:rPr>
              <a:t>Point 1: Assignment (15-min)</a:t>
            </a:r>
            <a:endParaRPr b="0" lang="en-US" sz="1700" spc="-1" strike="noStrike">
              <a:solidFill>
                <a:srgbClr val="000000"/>
              </a:solidFill>
              <a:latin typeface="Arial"/>
            </a:endParaRPr>
          </a:p>
          <a:p>
            <a:pPr marL="285840" indent="-228600" defTabSz="914400">
              <a:lnSpc>
                <a:spcPct val="90000"/>
              </a:lnSpc>
              <a:spcBef>
                <a:spcPts val="1001"/>
              </a:spcBef>
              <a:spcAft>
                <a:spcPts val="799"/>
              </a:spcAft>
              <a:buClr>
                <a:srgbClr val="47c3d3"/>
              </a:buClr>
              <a:buFont typeface="Arial"/>
              <a:buChar char="•"/>
            </a:pPr>
            <a:r>
              <a:rPr b="0" lang="en-US" sz="1700" spc="296" strike="noStrike">
                <a:solidFill>
                  <a:schemeClr val="lt1"/>
                </a:solidFill>
                <a:latin typeface="Calibri"/>
                <a:ea typeface="Calibri"/>
              </a:rPr>
              <a:t>Point 2: Main Course Content (Middle Hours)</a:t>
            </a:r>
            <a:endParaRPr b="0" lang="en-US" sz="1700" spc="-1" strike="noStrike">
              <a:solidFill>
                <a:srgbClr val="000000"/>
              </a:solidFill>
              <a:latin typeface="Arial"/>
            </a:endParaRPr>
          </a:p>
          <a:p>
            <a:pPr marL="285840" indent="-228600" defTabSz="914400">
              <a:lnSpc>
                <a:spcPct val="90000"/>
              </a:lnSpc>
              <a:spcBef>
                <a:spcPts val="1001"/>
              </a:spcBef>
              <a:spcAft>
                <a:spcPts val="799"/>
              </a:spcAft>
              <a:buClr>
                <a:srgbClr val="47c3d3"/>
              </a:buClr>
              <a:buFont typeface="Arial"/>
              <a:buChar char="•"/>
            </a:pPr>
            <a:r>
              <a:rPr b="0" lang="en-US" sz="1700" spc="296" strike="noStrike">
                <a:solidFill>
                  <a:schemeClr val="lt1"/>
                </a:solidFill>
                <a:latin typeface="Calibri"/>
                <a:ea typeface="Calibri"/>
              </a:rPr>
              <a:t>Point 3: Q/A, Task Assignment and Discussion (Last 15-min)</a:t>
            </a:r>
            <a:endParaRPr b="0" lang="en-US" sz="1700" spc="-1" strike="noStrike">
              <a:solidFill>
                <a:srgbClr val="000000"/>
              </a:solidFill>
              <a:latin typeface="Arial"/>
            </a:endParaRPr>
          </a:p>
          <a:p>
            <a:pPr marL="285840" indent="-228600" defTabSz="914400">
              <a:lnSpc>
                <a:spcPct val="90000"/>
              </a:lnSpc>
              <a:spcBef>
                <a:spcPts val="1001"/>
              </a:spcBef>
              <a:spcAft>
                <a:spcPts val="799"/>
              </a:spcAft>
              <a:buClr>
                <a:srgbClr val="47c3d3"/>
              </a:buClr>
              <a:buFont typeface="Arial"/>
              <a:buChar char="•"/>
            </a:pPr>
            <a:r>
              <a:rPr b="0" lang="en-US" sz="1700" spc="296" strike="noStrike">
                <a:solidFill>
                  <a:schemeClr val="lt1"/>
                </a:solidFill>
                <a:latin typeface="Calibri"/>
                <a:ea typeface="Calibri"/>
              </a:rPr>
              <a:t>Online Assignments</a:t>
            </a:r>
            <a:endParaRPr b="0" lang="en-US" sz="1700" spc="-1" strike="noStrike">
              <a:solidFill>
                <a:srgbClr val="000000"/>
              </a:solidFill>
              <a:latin typeface="Arial"/>
            </a:endParaRPr>
          </a:p>
          <a:p>
            <a:pPr indent="0" defTabSz="914400">
              <a:lnSpc>
                <a:spcPct val="90000"/>
              </a:lnSpc>
              <a:spcBef>
                <a:spcPts val="1001"/>
              </a:spcBef>
              <a:buNone/>
              <a:tabLst>
                <a:tab algn="l" pos="0"/>
              </a:tabLst>
            </a:pPr>
            <a:endParaRPr b="0" lang="en-US" sz="1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79" name="PlaceHolder 1"/>
          <p:cNvSpPr>
            <a:spLocks noGrp="1"/>
          </p:cNvSpPr>
          <p:nvPr>
            <p:ph/>
          </p:nvPr>
        </p:nvSpPr>
        <p:spPr>
          <a:xfrm>
            <a:off x="4943880" y="2565000"/>
            <a:ext cx="6846840" cy="630360"/>
          </a:xfrm>
          <a:prstGeom prst="rect">
            <a:avLst/>
          </a:prstGeom>
          <a:noFill/>
          <a:ln w="0">
            <a:noFill/>
          </a:ln>
        </p:spPr>
        <p:txBody>
          <a:bodyPr lIns="122040" rIns="122040" tIns="60840" bIns="60840" anchor="ctr">
            <a:noAutofit/>
          </a:bodyPr>
          <a:p>
            <a:pPr indent="0" defTabSz="914400">
              <a:lnSpc>
                <a:spcPct val="90000"/>
              </a:lnSpc>
              <a:buNone/>
              <a:tabLst>
                <a:tab algn="l" pos="0"/>
              </a:tabLst>
            </a:pPr>
            <a:r>
              <a:rPr b="1" lang="en-US" sz="5400" spc="-1" strike="noStrike">
                <a:solidFill>
                  <a:schemeClr val="lt1"/>
                </a:solidFill>
                <a:latin typeface="Calibri"/>
                <a:ea typeface="Calibri"/>
              </a:rPr>
              <a:t>INTRO TO</a:t>
            </a:r>
            <a:endParaRPr b="0" lang="en-US" sz="5400" spc="-1" strike="noStrike">
              <a:solidFill>
                <a:srgbClr val="000000"/>
              </a:solidFill>
              <a:latin typeface="Arial"/>
            </a:endParaRPr>
          </a:p>
          <a:p>
            <a:pPr indent="0" defTabSz="914400">
              <a:lnSpc>
                <a:spcPct val="90000"/>
              </a:lnSpc>
              <a:spcBef>
                <a:spcPts val="748"/>
              </a:spcBef>
              <a:buNone/>
              <a:tabLst>
                <a:tab algn="l" pos="0"/>
              </a:tabLst>
            </a:pPr>
            <a:r>
              <a:rPr b="1" lang="en-US" sz="5400" spc="-1" strike="noStrike">
                <a:solidFill>
                  <a:schemeClr val="lt1"/>
                </a:solidFill>
                <a:latin typeface="Calibri"/>
                <a:ea typeface="Calibri"/>
              </a:rPr>
              <a:t>EMBEDDED SYSTEMS</a:t>
            </a:r>
            <a:endParaRPr b="0" lang="en-US" sz="5400" spc="-1" strike="noStrike">
              <a:solidFill>
                <a:srgbClr val="000000"/>
              </a:solidFill>
              <a:latin typeface="Arial"/>
            </a:endParaRPr>
          </a:p>
        </p:txBody>
      </p:sp>
      <p:sp>
        <p:nvSpPr>
          <p:cNvPr id="1480" name="PlaceHolder 2"/>
          <p:cNvSpPr>
            <a:spLocks noGrp="1"/>
          </p:cNvSpPr>
          <p:nvPr>
            <p:ph/>
          </p:nvPr>
        </p:nvSpPr>
        <p:spPr>
          <a:xfrm>
            <a:off x="5010480" y="3861000"/>
            <a:ext cx="7247160" cy="383040"/>
          </a:xfrm>
          <a:prstGeom prst="rect">
            <a:avLst/>
          </a:prstGeom>
          <a:noFill/>
          <a:ln w="0">
            <a:noFill/>
          </a:ln>
        </p:spPr>
        <p:txBody>
          <a:bodyPr lIns="122040" rIns="122040" tIns="60840" bIns="60840" anchor="ctr">
            <a:noAutofit/>
          </a:bodyPr>
          <a:p>
            <a:pPr indent="0" defTabSz="914400">
              <a:lnSpc>
                <a:spcPct val="90000"/>
              </a:lnSpc>
              <a:buNone/>
              <a:tabLst>
                <a:tab algn="l" pos="0"/>
              </a:tabLst>
            </a:pPr>
            <a:r>
              <a:rPr b="0" lang="en-US" sz="1870" spc="-1" strike="noStrike">
                <a:solidFill>
                  <a:schemeClr val="lt1"/>
                </a:solidFill>
                <a:latin typeface="Arial"/>
                <a:ea typeface="Arial"/>
              </a:rPr>
              <a:t>Exploring the heart of Technology</a:t>
            </a:r>
            <a:endParaRPr b="0" lang="en-US" sz="1870" spc="-1" strike="noStrike">
              <a:solidFill>
                <a:srgbClr val="000000"/>
              </a:solidFill>
              <a:latin typeface="Arial"/>
            </a:endParaRPr>
          </a:p>
        </p:txBody>
      </p:sp>
      <p:pic>
        <p:nvPicPr>
          <p:cNvPr id="1481" name="Google Shape;260;p8" descr=""/>
          <p:cNvPicPr/>
          <p:nvPr/>
        </p:nvPicPr>
        <p:blipFill>
          <a:blip r:embed="rId1"/>
          <a:stretch/>
        </p:blipFill>
        <p:spPr>
          <a:xfrm>
            <a:off x="2390760" y="2612880"/>
            <a:ext cx="1574280" cy="1631160"/>
          </a:xfrm>
          <a:prstGeom prst="rect">
            <a:avLst/>
          </a:prstGeom>
          <a:ln w="0">
            <a:noFill/>
          </a:ln>
        </p:spPr>
      </p:pic>
      <p:sp>
        <p:nvSpPr>
          <p:cNvPr id="1482" name="Rectangle 1"/>
          <p:cNvSpPr/>
          <p:nvPr/>
        </p:nvSpPr>
        <p:spPr>
          <a:xfrm>
            <a:off x="518400" y="565560"/>
            <a:ext cx="5447520" cy="460800"/>
          </a:xfrm>
          <a:prstGeom prst="rect">
            <a:avLst/>
          </a:prstGeom>
          <a:solidFill>
            <a:srgbClr val="0c4360"/>
          </a:solidFill>
          <a:ln>
            <a:solidFill>
              <a:srgbClr val="083147"/>
            </a:solidFill>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defTabSz="457200">
              <a:lnSpc>
                <a:spcPct val="100000"/>
              </a:lnSpc>
            </a:pPr>
            <a:r>
              <a:rPr b="0" lang="en-US" sz="1800" spc="-1" strike="noStrike">
                <a:solidFill>
                  <a:schemeClr val="lt1"/>
                </a:solidFill>
                <a:latin typeface="Arial"/>
              </a:rPr>
              <a:t>EMBEDDED SYSTEMS</a:t>
            </a:r>
            <a:endParaRPr b="0" lang="en-US" sz="1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3" name="Google Shape;265;p9"/>
          <p:cNvSpPr/>
          <p:nvPr/>
        </p:nvSpPr>
        <p:spPr>
          <a:xfrm>
            <a:off x="11520" y="3429000"/>
            <a:ext cx="12191040" cy="3427920"/>
          </a:xfrm>
          <a:prstGeom prst="triangle">
            <a:avLst>
              <a:gd name="adj" fmla="val 49811"/>
            </a:avLst>
          </a:prstGeom>
          <a:solidFill>
            <a:schemeClr val="accent4">
              <a:alpha val="80000"/>
            </a:schemeClr>
          </a:solidFill>
          <a:ln w="0">
            <a:noFill/>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Arial"/>
              <a:ea typeface="Arial"/>
            </a:endParaRPr>
          </a:p>
        </p:txBody>
      </p:sp>
      <p:pic>
        <p:nvPicPr>
          <p:cNvPr id="1484" name="Google Shape;266;p9" descr=""/>
          <p:cNvPicPr/>
          <p:nvPr/>
        </p:nvPicPr>
        <p:blipFill>
          <a:blip r:embed="rId1"/>
          <a:srcRect l="0" t="6531" r="0" b="6531"/>
          <a:stretch/>
        </p:blipFill>
        <p:spPr>
          <a:xfrm>
            <a:off x="0" y="0"/>
            <a:ext cx="12191040" cy="6856920"/>
          </a:xfrm>
          <a:prstGeom prst="rect">
            <a:avLst/>
          </a:prstGeom>
          <a:ln w="0">
            <a:noFill/>
          </a:ln>
        </p:spPr>
      </p:pic>
      <p:sp>
        <p:nvSpPr>
          <p:cNvPr id="1485" name="Google Shape;272;p9"/>
          <p:cNvSpPr/>
          <p:nvPr/>
        </p:nvSpPr>
        <p:spPr>
          <a:xfrm>
            <a:off x="0" y="2819520"/>
            <a:ext cx="1243440" cy="1243440"/>
          </a:xfrm>
          <a:prstGeom prst="ellipse">
            <a:avLst/>
          </a:pr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486" name="Google Shape;267;p9"/>
          <p:cNvSpPr/>
          <p:nvPr/>
        </p:nvSpPr>
        <p:spPr>
          <a:xfrm>
            <a:off x="0" y="3429000"/>
            <a:ext cx="12191040" cy="3427920"/>
          </a:xfrm>
          <a:prstGeom prst="triangle">
            <a:avLst>
              <a:gd name="adj" fmla="val 49811"/>
            </a:avLst>
          </a:prstGeom>
          <a:solidFill>
            <a:srgbClr val="ffc000"/>
          </a:solidFill>
          <a:ln w="0">
            <a:noFill/>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Arial"/>
              <a:ea typeface="Arial"/>
            </a:endParaRPr>
          </a:p>
        </p:txBody>
      </p:sp>
      <p:sp>
        <p:nvSpPr>
          <p:cNvPr id="1487" name="Google Shape;268;p9"/>
          <p:cNvSpPr/>
          <p:nvPr/>
        </p:nvSpPr>
        <p:spPr>
          <a:xfrm>
            <a:off x="5486400" y="2819520"/>
            <a:ext cx="1218240" cy="1218240"/>
          </a:xfrm>
          <a:prstGeom prst="ellipse">
            <a:avLst/>
          </a:prstGeom>
          <a:solidFill>
            <a:schemeClr val="accent2"/>
          </a:solidFill>
          <a:ln w="25400">
            <a:solidFill>
              <a:srgbClr val="ffffff"/>
            </a:solidFill>
            <a:round/>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Arial"/>
              <a:ea typeface="Arial"/>
            </a:endParaRPr>
          </a:p>
        </p:txBody>
      </p:sp>
      <p:sp>
        <p:nvSpPr>
          <p:cNvPr id="1488" name="Google Shape;269;p9"/>
          <p:cNvSpPr/>
          <p:nvPr/>
        </p:nvSpPr>
        <p:spPr>
          <a:xfrm>
            <a:off x="5716800" y="3090600"/>
            <a:ext cx="781920" cy="630720"/>
          </a:xfrm>
          <a:custGeom>
            <a:avLst/>
            <a:gdLst>
              <a:gd name="textAreaLeft" fmla="*/ 0 w 781920"/>
              <a:gd name="textAreaRight" fmla="*/ 783000 w 781920"/>
              <a:gd name="textAreaTop" fmla="*/ 0 h 630720"/>
              <a:gd name="textAreaBottom" fmla="*/ 631800 h 630720"/>
            </a:gdLst>
            <a:ahLst/>
            <a:rect l="textAreaLeft" t="textAreaTop" r="textAreaRight" b="textAreaBottom"/>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lt1"/>
          </a:solidFill>
          <a:ln w="0">
            <a:noFill/>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rgbClr val="57a7bd"/>
              </a:solidFill>
              <a:latin typeface="Arial"/>
              <a:ea typeface="Arial"/>
            </a:endParaRPr>
          </a:p>
        </p:txBody>
      </p:sp>
      <p:sp>
        <p:nvSpPr>
          <p:cNvPr id="1489" name="Google Shape;270;p9"/>
          <p:cNvSpPr/>
          <p:nvPr/>
        </p:nvSpPr>
        <p:spPr>
          <a:xfrm>
            <a:off x="2796120" y="4335480"/>
            <a:ext cx="6598440" cy="1478880"/>
          </a:xfrm>
          <a:prstGeom prst="rect">
            <a:avLst/>
          </a:prstGeom>
          <a:noFill/>
          <a:ln w="0">
            <a:noFill/>
          </a:ln>
        </p:spPr>
        <p:style>
          <a:lnRef idx="0"/>
          <a:fillRef idx="0"/>
          <a:effectRef idx="0"/>
          <a:fontRef idx="minor"/>
        </p:style>
        <p:txBody>
          <a:bodyPr lIns="122040" rIns="122040" tIns="60840" bIns="60840" anchor="t">
            <a:noAutofit/>
          </a:bodyPr>
          <a:p>
            <a:pPr algn="ctr" defTabSz="457200">
              <a:lnSpc>
                <a:spcPct val="100000"/>
              </a:lnSpc>
            </a:pPr>
            <a:r>
              <a:rPr b="0" lang="en-US" sz="4270" spc="-1" strike="noStrike">
                <a:solidFill>
                  <a:schemeClr val="dk1"/>
                </a:solidFill>
                <a:latin typeface="Arial"/>
                <a:ea typeface="Arial"/>
              </a:rPr>
              <a:t>WHAT IS AN</a:t>
            </a:r>
            <a:endParaRPr b="0" lang="en-US" sz="4270" spc="-1" strike="noStrike">
              <a:solidFill>
                <a:srgbClr val="000000"/>
              </a:solidFill>
              <a:latin typeface="Arial"/>
            </a:endParaRPr>
          </a:p>
          <a:p>
            <a:pPr algn="ctr" defTabSz="457200">
              <a:lnSpc>
                <a:spcPct val="100000"/>
              </a:lnSpc>
            </a:pPr>
            <a:r>
              <a:rPr b="1" lang="en-US" sz="4270" spc="-1" strike="noStrike">
                <a:solidFill>
                  <a:schemeClr val="dk1"/>
                </a:solidFill>
                <a:latin typeface="Arial"/>
                <a:ea typeface="Arial"/>
              </a:rPr>
              <a:t>EMBEDDED SYSTEM?</a:t>
            </a:r>
            <a:endParaRPr b="0" lang="en-US" sz="4270" spc="-1" strike="noStrike">
              <a:solidFill>
                <a:srgbClr val="000000"/>
              </a:solidFill>
              <a:latin typeface="Arial"/>
            </a:endParaRPr>
          </a:p>
        </p:txBody>
      </p:sp>
      <p:sp>
        <p:nvSpPr>
          <p:cNvPr id="1490" name="Google Shape;271;p9"/>
          <p:cNvSpPr/>
          <p:nvPr/>
        </p:nvSpPr>
        <p:spPr>
          <a:xfrm>
            <a:off x="2543760" y="5622840"/>
            <a:ext cx="7126560" cy="608760"/>
          </a:xfrm>
          <a:prstGeom prst="rect">
            <a:avLst/>
          </a:prstGeom>
          <a:noFill/>
          <a:ln w="0">
            <a:noFill/>
          </a:ln>
        </p:spPr>
        <p:style>
          <a:lnRef idx="0"/>
          <a:fillRef idx="0"/>
          <a:effectRef idx="0"/>
          <a:fontRef idx="minor"/>
        </p:style>
        <p:txBody>
          <a:bodyPr lIns="122040" rIns="122040" tIns="60840" bIns="60840" anchor="t">
            <a:spAutoFit/>
          </a:bodyPr>
          <a:p>
            <a:pPr algn="ctr" defTabSz="457200">
              <a:lnSpc>
                <a:spcPct val="100000"/>
              </a:lnSpc>
            </a:pPr>
            <a:r>
              <a:rPr b="0" lang="en-US" sz="1600" spc="-1" strike="noStrike">
                <a:solidFill>
                  <a:schemeClr val="dk1"/>
                </a:solidFill>
                <a:latin typeface="Arial"/>
                <a:ea typeface="Arial"/>
              </a:rPr>
              <a:t>An embedded system is a combination of </a:t>
            </a:r>
            <a:br>
              <a:rPr sz="1600"/>
            </a:br>
            <a:r>
              <a:rPr b="0" lang="en-US" sz="1600" spc="-1" strike="noStrike">
                <a:solidFill>
                  <a:schemeClr val="dk1"/>
                </a:solidFill>
                <a:latin typeface="Arial"/>
                <a:ea typeface="Arial"/>
              </a:rPr>
              <a:t>computer hardware and software designed for a specific function</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91" name="Rectangle 1"/>
          <p:cNvSpPr/>
          <p:nvPr/>
        </p:nvSpPr>
        <p:spPr>
          <a:xfrm>
            <a:off x="424080" y="537480"/>
            <a:ext cx="5541840" cy="604440"/>
          </a:xfrm>
          <a:prstGeom prst="rect">
            <a:avLst/>
          </a:prstGeom>
          <a:gradFill rotWithShape="0">
            <a:gsLst>
              <a:gs pos="0">
                <a:srgbClr val="4b6075"/>
              </a:gs>
              <a:gs pos="50000">
                <a:srgbClr val="084363"/>
              </a:gs>
              <a:gs pos="100000">
                <a:srgbClr val="033d5c"/>
              </a:gs>
            </a:gsLst>
            <a:lin ang="5400000"/>
          </a:gradFill>
          <a:ln>
            <a:solidFill>
              <a:srgbClr val="0c4360"/>
            </a:solidFill>
          </a:ln>
        </p:spPr>
        <p:style>
          <a:lnRef idx="1">
            <a:schemeClr val="accent5"/>
          </a:lnRef>
          <a:fillRef idx="3">
            <a:schemeClr val="accent5"/>
          </a:fillRef>
          <a:effectRef idx="2">
            <a:schemeClr val="accent5"/>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grpSp>
        <p:nvGrpSpPr>
          <p:cNvPr id="1492" name="Google Shape;277;p10"/>
          <p:cNvGrpSpPr/>
          <p:nvPr/>
        </p:nvGrpSpPr>
        <p:grpSpPr>
          <a:xfrm>
            <a:off x="6768000" y="1233000"/>
            <a:ext cx="4895640" cy="1218960"/>
            <a:chOff x="6768000" y="1233000"/>
            <a:chExt cx="4895640" cy="1218960"/>
          </a:xfrm>
        </p:grpSpPr>
        <p:sp>
          <p:nvSpPr>
            <p:cNvPr id="1493" name="Google Shape;278;p10"/>
            <p:cNvSpPr/>
            <p:nvPr/>
          </p:nvSpPr>
          <p:spPr>
            <a:xfrm>
              <a:off x="6768000" y="1233000"/>
              <a:ext cx="4895640" cy="326880"/>
            </a:xfrm>
            <a:prstGeom prst="rect">
              <a:avLst/>
            </a:prstGeom>
            <a:noFill/>
            <a:ln w="0">
              <a:noFill/>
            </a:ln>
          </p:spPr>
          <p:style>
            <a:lnRef idx="0"/>
            <a:fillRef idx="0"/>
            <a:effectRef idx="0"/>
            <a:fontRef idx="minor"/>
          </p:style>
          <p:txBody>
            <a:bodyPr lIns="122040" rIns="122040" tIns="60840" bIns="60840" anchor="ctr">
              <a:noAutofit/>
            </a:bodyPr>
            <a:p>
              <a:pPr defTabSz="457200">
                <a:lnSpc>
                  <a:spcPct val="100000"/>
                </a:lnSpc>
              </a:pPr>
              <a:r>
                <a:rPr b="1" lang="en-US" sz="1870" spc="-1" strike="noStrike">
                  <a:solidFill>
                    <a:schemeClr val="lt1"/>
                  </a:solidFill>
                  <a:latin typeface="Calibri"/>
                  <a:ea typeface="Calibri"/>
                </a:rPr>
                <a:t>The Silent Intelligence</a:t>
              </a:r>
              <a:endParaRPr b="0" lang="en-US" sz="1870" spc="-1" strike="noStrike">
                <a:solidFill>
                  <a:srgbClr val="000000"/>
                </a:solidFill>
                <a:latin typeface="Arial"/>
              </a:endParaRPr>
            </a:p>
          </p:txBody>
        </p:sp>
        <p:sp>
          <p:nvSpPr>
            <p:cNvPr id="1494" name="Google Shape;279;p10"/>
            <p:cNvSpPr/>
            <p:nvPr/>
          </p:nvSpPr>
          <p:spPr>
            <a:xfrm>
              <a:off x="6768000" y="1553040"/>
              <a:ext cx="4895640" cy="89892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0" lang="en-US" sz="1700" spc="-1" strike="noStrike">
                  <a:solidFill>
                    <a:schemeClr val="lt1"/>
                  </a:solidFill>
                  <a:latin typeface="Calibri"/>
                  <a:ea typeface="Calibri"/>
                </a:rPr>
                <a:t>The intricate network of embedded systems silently orchestrating modern technology, enhancing efficiency, and automating everyday tasks.</a:t>
              </a:r>
              <a:endParaRPr b="0" lang="en-US" sz="1700" spc="-1" strike="noStrike">
                <a:solidFill>
                  <a:srgbClr val="000000"/>
                </a:solidFill>
                <a:latin typeface="Arial"/>
              </a:endParaRPr>
            </a:p>
          </p:txBody>
        </p:sp>
      </p:grpSp>
      <p:grpSp>
        <p:nvGrpSpPr>
          <p:cNvPr id="1495" name="Google Shape;280;p10"/>
          <p:cNvGrpSpPr/>
          <p:nvPr/>
        </p:nvGrpSpPr>
        <p:grpSpPr>
          <a:xfrm>
            <a:off x="6768000" y="3105360"/>
            <a:ext cx="4895640" cy="1477800"/>
            <a:chOff x="6768000" y="3105360"/>
            <a:chExt cx="4895640" cy="1477800"/>
          </a:xfrm>
        </p:grpSpPr>
        <p:sp>
          <p:nvSpPr>
            <p:cNvPr id="1496" name="Google Shape;281;p10"/>
            <p:cNvSpPr/>
            <p:nvPr/>
          </p:nvSpPr>
          <p:spPr>
            <a:xfrm>
              <a:off x="6768000" y="3105360"/>
              <a:ext cx="4895640" cy="326880"/>
            </a:xfrm>
            <a:prstGeom prst="rect">
              <a:avLst/>
            </a:prstGeom>
            <a:noFill/>
            <a:ln w="0">
              <a:noFill/>
            </a:ln>
          </p:spPr>
          <p:style>
            <a:lnRef idx="0"/>
            <a:fillRef idx="0"/>
            <a:effectRef idx="0"/>
            <a:fontRef idx="minor"/>
          </p:style>
          <p:txBody>
            <a:bodyPr lIns="122040" rIns="122040" tIns="60840" bIns="60840" anchor="ctr">
              <a:noAutofit/>
            </a:bodyPr>
            <a:p>
              <a:pPr defTabSz="457200">
                <a:lnSpc>
                  <a:spcPct val="100000"/>
                </a:lnSpc>
              </a:pPr>
              <a:r>
                <a:rPr b="1" lang="en-US" sz="1870" spc="-1" strike="noStrike">
                  <a:solidFill>
                    <a:schemeClr val="lt1"/>
                  </a:solidFill>
                  <a:latin typeface="Calibri"/>
                  <a:ea typeface="Calibri"/>
                </a:rPr>
                <a:t>The Nervous System of IoT</a:t>
              </a:r>
              <a:endParaRPr b="0" lang="en-US" sz="1870" spc="-1" strike="noStrike">
                <a:solidFill>
                  <a:srgbClr val="000000"/>
                </a:solidFill>
                <a:latin typeface="Arial"/>
              </a:endParaRPr>
            </a:p>
          </p:txBody>
        </p:sp>
        <p:sp>
          <p:nvSpPr>
            <p:cNvPr id="1497" name="Google Shape;282;p10"/>
            <p:cNvSpPr/>
            <p:nvPr/>
          </p:nvSpPr>
          <p:spPr>
            <a:xfrm>
              <a:off x="6768000" y="3425040"/>
              <a:ext cx="4895640" cy="115812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0" lang="en-US" sz="1700" spc="-1" strike="noStrike">
                  <a:solidFill>
                    <a:schemeClr val="lt1"/>
                  </a:solidFill>
                  <a:latin typeface="Calibri"/>
                  <a:ea typeface="Calibri"/>
                </a:rPr>
                <a:t>Serving as the neural network, embedded systems play a pivotal role in connecting, sensing, and controlling devices within the vast ecosystem of the Internet of Things.</a:t>
              </a:r>
              <a:endParaRPr b="0" lang="en-US" sz="1700" spc="-1" strike="noStrike">
                <a:solidFill>
                  <a:srgbClr val="000000"/>
                </a:solidFill>
                <a:latin typeface="Arial"/>
              </a:endParaRPr>
            </a:p>
          </p:txBody>
        </p:sp>
      </p:grpSp>
      <p:grpSp>
        <p:nvGrpSpPr>
          <p:cNvPr id="1498" name="Google Shape;283;p10"/>
          <p:cNvGrpSpPr/>
          <p:nvPr/>
        </p:nvGrpSpPr>
        <p:grpSpPr>
          <a:xfrm>
            <a:off x="6768000" y="4977720"/>
            <a:ext cx="4895640" cy="1477800"/>
            <a:chOff x="6768000" y="4977720"/>
            <a:chExt cx="4895640" cy="1477800"/>
          </a:xfrm>
        </p:grpSpPr>
        <p:sp>
          <p:nvSpPr>
            <p:cNvPr id="1499" name="Google Shape;284;p10"/>
            <p:cNvSpPr/>
            <p:nvPr/>
          </p:nvSpPr>
          <p:spPr>
            <a:xfrm>
              <a:off x="6768000" y="4977720"/>
              <a:ext cx="4895640" cy="326880"/>
            </a:xfrm>
            <a:prstGeom prst="rect">
              <a:avLst/>
            </a:prstGeom>
            <a:noFill/>
            <a:ln w="0">
              <a:noFill/>
            </a:ln>
          </p:spPr>
          <p:style>
            <a:lnRef idx="0"/>
            <a:fillRef idx="0"/>
            <a:effectRef idx="0"/>
            <a:fontRef idx="minor"/>
          </p:style>
          <p:txBody>
            <a:bodyPr lIns="122040" rIns="122040" tIns="60840" bIns="60840" anchor="ctr">
              <a:noAutofit/>
            </a:bodyPr>
            <a:p>
              <a:pPr defTabSz="457200">
                <a:lnSpc>
                  <a:spcPct val="100000"/>
                </a:lnSpc>
              </a:pPr>
              <a:r>
                <a:rPr b="1" lang="en-US" sz="1870" spc="-1" strike="noStrike">
                  <a:solidFill>
                    <a:schemeClr val="lt1"/>
                  </a:solidFill>
                  <a:latin typeface="Calibri"/>
                  <a:ea typeface="Calibri"/>
                </a:rPr>
                <a:t>Bridging the Physical and Digital Realms</a:t>
              </a:r>
              <a:endParaRPr b="0" lang="en-US" sz="1870" spc="-1" strike="noStrike">
                <a:solidFill>
                  <a:srgbClr val="000000"/>
                </a:solidFill>
                <a:latin typeface="Arial"/>
              </a:endParaRPr>
            </a:p>
          </p:txBody>
        </p:sp>
        <p:sp>
          <p:nvSpPr>
            <p:cNvPr id="1500" name="Google Shape;285;p10"/>
            <p:cNvSpPr/>
            <p:nvPr/>
          </p:nvSpPr>
          <p:spPr>
            <a:xfrm>
              <a:off x="6768000" y="5297400"/>
              <a:ext cx="4895640" cy="115812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0" lang="en-US" sz="1700" spc="-1" strike="noStrike">
                  <a:solidFill>
                    <a:schemeClr val="lt1"/>
                  </a:solidFill>
                  <a:latin typeface="Calibri"/>
                  <a:ea typeface="Calibri"/>
                </a:rPr>
                <a:t>Acting as the bridge between the physical and digital worlds, embedded systems seamlessly merge hardware and software to power diverse applications in our connected environment.</a:t>
              </a:r>
              <a:endParaRPr b="0" lang="en-US" sz="1700" spc="-1" strike="noStrike">
                <a:solidFill>
                  <a:srgbClr val="000000"/>
                </a:solidFill>
                <a:latin typeface="Arial"/>
              </a:endParaRPr>
            </a:p>
          </p:txBody>
        </p:sp>
      </p:grpSp>
      <p:sp>
        <p:nvSpPr>
          <p:cNvPr id="1501" name="Google Shape;286;p10"/>
          <p:cNvSpPr/>
          <p:nvPr/>
        </p:nvSpPr>
        <p:spPr>
          <a:xfrm>
            <a:off x="564120" y="0"/>
            <a:ext cx="4799520" cy="3251160"/>
          </a:xfrm>
          <a:prstGeom prst="rect">
            <a:avLst/>
          </a:prstGeom>
          <a:noFill/>
          <a:ln w="0">
            <a:noFill/>
          </a:ln>
        </p:spPr>
        <p:style>
          <a:lnRef idx="0"/>
          <a:fillRef idx="0"/>
          <a:effectRef idx="0"/>
          <a:fontRef idx="minor"/>
        </p:style>
        <p:txBody>
          <a:bodyPr lIns="122040" rIns="122040" tIns="60840" bIns="60840" anchor="ctr">
            <a:noAutofit/>
          </a:bodyPr>
          <a:p>
            <a:pPr algn="ctr" defTabSz="457200">
              <a:lnSpc>
                <a:spcPct val="100000"/>
              </a:lnSpc>
            </a:pPr>
            <a:r>
              <a:rPr b="1" lang="en-US" sz="4800" spc="-1" strike="noStrike">
                <a:solidFill>
                  <a:schemeClr val="lt1"/>
                </a:solidFill>
                <a:latin typeface="Calibri"/>
                <a:ea typeface="Calibri"/>
              </a:rPr>
              <a:t>ROLE OF AN EMBEDDED</a:t>
            </a:r>
            <a:br>
              <a:rPr sz="4800"/>
            </a:br>
            <a:r>
              <a:rPr b="1" lang="en-US" sz="4800" spc="-1" strike="noStrike">
                <a:solidFill>
                  <a:schemeClr val="lt1"/>
                </a:solidFill>
                <a:latin typeface="Calibri"/>
                <a:ea typeface="Calibri"/>
              </a:rPr>
              <a:t>SYSTEMS</a:t>
            </a:r>
            <a:endParaRPr b="0" lang="en-US" sz="4800" spc="-1" strike="noStrike">
              <a:solidFill>
                <a:srgbClr val="000000"/>
              </a:solidFill>
              <a:latin typeface="Arial"/>
            </a:endParaRPr>
          </a:p>
        </p:txBody>
      </p:sp>
      <p:sp>
        <p:nvSpPr>
          <p:cNvPr id="1502" name="Google Shape;287;p10"/>
          <p:cNvSpPr/>
          <p:nvPr/>
        </p:nvSpPr>
        <p:spPr>
          <a:xfrm>
            <a:off x="4780800" y="810720"/>
            <a:ext cx="1727280" cy="1727280"/>
          </a:xfrm>
          <a:prstGeom prst="ellipse">
            <a:avLst/>
          </a:pr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503" name="Google Shape;288;p10"/>
          <p:cNvSpPr/>
          <p:nvPr/>
        </p:nvSpPr>
        <p:spPr>
          <a:xfrm>
            <a:off x="4752000" y="2709000"/>
            <a:ext cx="1727280" cy="1727280"/>
          </a:xfrm>
          <a:prstGeom prst="ellipse">
            <a:avLst/>
          </a:prstGeom>
          <a:blipFill rotWithShape="0">
            <a:blip r:embed="rId2"/>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504" name="Google Shape;289;p10"/>
          <p:cNvSpPr/>
          <p:nvPr/>
        </p:nvSpPr>
        <p:spPr>
          <a:xfrm>
            <a:off x="4752000" y="4581000"/>
            <a:ext cx="1727280" cy="1727280"/>
          </a:xfrm>
          <a:prstGeom prst="ellipse">
            <a:avLst/>
          </a:prstGeom>
          <a:blipFill rotWithShape="0">
            <a:blip r:embed="rId3"/>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bg>
      <p:bgPr>
        <a:solidFill>
          <a:srgbClr val="000000"/>
        </a:solidFill>
      </p:bgPr>
    </p:bg>
    <p:spTree>
      <p:nvGrpSpPr>
        <p:cNvPr id="1" name=""/>
        <p:cNvGrpSpPr/>
        <p:nvPr/>
      </p:nvGrpSpPr>
      <p:grpSpPr>
        <a:xfrm>
          <a:off x="0" y="0"/>
          <a:ext cx="0" cy="0"/>
          <a:chOff x="0" y="0"/>
          <a:chExt cx="0" cy="0"/>
        </a:xfrm>
      </p:grpSpPr>
      <p:sp>
        <p:nvSpPr>
          <p:cNvPr id="1505" name="Rectangle 1"/>
          <p:cNvSpPr/>
          <p:nvPr/>
        </p:nvSpPr>
        <p:spPr>
          <a:xfrm>
            <a:off x="433800" y="556200"/>
            <a:ext cx="5504040" cy="498600"/>
          </a:xfrm>
          <a:prstGeom prst="rect">
            <a:avLst/>
          </a:prstGeom>
          <a:solidFill>
            <a:schemeClr val="accent4">
              <a:lumMod val="75000"/>
            </a:schemeClr>
          </a:solidFill>
          <a:ln>
            <a:solidFill>
              <a:srgbClr val="004a79"/>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defTabSz="457200">
              <a:lnSpc>
                <a:spcPct val="100000"/>
              </a:lnSpc>
            </a:pPr>
            <a:endParaRPr b="0" lang="en-US" sz="1800" spc="-1" strike="noStrike">
              <a:solidFill>
                <a:schemeClr val="lt1"/>
              </a:solidFill>
              <a:latin typeface="Arial"/>
            </a:endParaRPr>
          </a:p>
        </p:txBody>
      </p:sp>
      <p:cxnSp>
        <p:nvCxnSpPr>
          <p:cNvPr id="1506" name="Google Shape;294;p11"/>
          <p:cNvCxnSpPr/>
          <p:nvPr/>
        </p:nvCxnSpPr>
        <p:spPr>
          <a:xfrm flipV="1">
            <a:off x="0" y="0"/>
            <a:ext cx="12192840" cy="6859080"/>
          </a:xfrm>
          <a:prstGeom prst="straightConnector1">
            <a:avLst/>
          </a:prstGeom>
          <a:ln w="95250">
            <a:solidFill>
              <a:srgbClr val="363738"/>
            </a:solidFill>
            <a:round/>
          </a:ln>
        </p:spPr>
      </p:cxnSp>
      <p:sp>
        <p:nvSpPr>
          <p:cNvPr id="1507" name="PlaceHolder 1"/>
          <p:cNvSpPr>
            <a:spLocks noGrp="1"/>
          </p:cNvSpPr>
          <p:nvPr>
            <p:ph/>
          </p:nvPr>
        </p:nvSpPr>
        <p:spPr>
          <a:xfrm>
            <a:off x="-480240" y="434520"/>
            <a:ext cx="8370360" cy="767160"/>
          </a:xfrm>
          <a:prstGeom prst="rect">
            <a:avLst/>
          </a:prstGeom>
          <a:noFill/>
          <a:ln w="0">
            <a:noFill/>
          </a:ln>
        </p:spPr>
        <p:txBody>
          <a:bodyPr lIns="122040" rIns="122040" tIns="60840" bIns="60840" anchor="ctr">
            <a:noAutofit/>
          </a:bodyPr>
          <a:p>
            <a:pPr indent="0" algn="r" defTabSz="914400">
              <a:lnSpc>
                <a:spcPct val="90000"/>
              </a:lnSpc>
              <a:buNone/>
              <a:tabLst>
                <a:tab algn="l" pos="0"/>
              </a:tabLst>
            </a:pPr>
            <a:r>
              <a:rPr b="1" lang="en-US" sz="4800" spc="-1" strike="noStrike">
                <a:solidFill>
                  <a:schemeClr val="lt1"/>
                </a:solidFill>
                <a:latin typeface="Calibri"/>
                <a:ea typeface="Calibri"/>
              </a:rPr>
              <a:t>USE OF EMBEDDED SYSTEMS</a:t>
            </a:r>
            <a:endParaRPr b="0" lang="en-US" sz="4800" spc="-1" strike="noStrike">
              <a:solidFill>
                <a:srgbClr val="ffffff"/>
              </a:solidFill>
              <a:latin typeface="Arial"/>
            </a:endParaRPr>
          </a:p>
        </p:txBody>
      </p:sp>
      <p:sp>
        <p:nvSpPr>
          <p:cNvPr id="1508" name="Google Shape;296;p11"/>
          <p:cNvSpPr/>
          <p:nvPr/>
        </p:nvSpPr>
        <p:spPr>
          <a:xfrm>
            <a:off x="2436120" y="4642560"/>
            <a:ext cx="959040" cy="959040"/>
          </a:xfrm>
          <a:prstGeom prst="ellipse">
            <a:avLst/>
          </a:prstGeom>
          <a:solidFill>
            <a:schemeClr val="accent2"/>
          </a:solidFill>
          <a:ln w="41275">
            <a:solidFill>
              <a:srgbClr val="ffffff"/>
            </a:solidFill>
            <a:round/>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Calibri"/>
              <a:ea typeface="Calibri"/>
            </a:endParaRPr>
          </a:p>
        </p:txBody>
      </p:sp>
      <p:sp>
        <p:nvSpPr>
          <p:cNvPr id="1509" name="Google Shape;297;p11"/>
          <p:cNvSpPr/>
          <p:nvPr/>
        </p:nvSpPr>
        <p:spPr>
          <a:xfrm>
            <a:off x="4520160" y="3490560"/>
            <a:ext cx="959040" cy="959040"/>
          </a:xfrm>
          <a:prstGeom prst="ellipse">
            <a:avLst/>
          </a:prstGeom>
          <a:solidFill>
            <a:schemeClr val="accent4"/>
          </a:solidFill>
          <a:ln w="41275">
            <a:solidFill>
              <a:srgbClr val="ffffff"/>
            </a:solidFill>
            <a:round/>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Calibri"/>
              <a:ea typeface="Calibri"/>
            </a:endParaRPr>
          </a:p>
        </p:txBody>
      </p:sp>
      <p:sp>
        <p:nvSpPr>
          <p:cNvPr id="1510" name="Google Shape;298;p11"/>
          <p:cNvSpPr/>
          <p:nvPr/>
        </p:nvSpPr>
        <p:spPr>
          <a:xfrm>
            <a:off x="6604200" y="2338200"/>
            <a:ext cx="959040" cy="959040"/>
          </a:xfrm>
          <a:prstGeom prst="ellipse">
            <a:avLst/>
          </a:prstGeom>
          <a:solidFill>
            <a:schemeClr val="accent2"/>
          </a:solidFill>
          <a:ln w="41275">
            <a:solidFill>
              <a:srgbClr val="ffffff"/>
            </a:solidFill>
            <a:round/>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Calibri"/>
              <a:ea typeface="Calibri"/>
            </a:endParaRPr>
          </a:p>
        </p:txBody>
      </p:sp>
      <p:sp>
        <p:nvSpPr>
          <p:cNvPr id="1511" name="Google Shape;299;p11"/>
          <p:cNvSpPr/>
          <p:nvPr/>
        </p:nvSpPr>
        <p:spPr>
          <a:xfrm>
            <a:off x="8688240" y="1186200"/>
            <a:ext cx="959040" cy="959040"/>
          </a:xfrm>
          <a:prstGeom prst="ellipse">
            <a:avLst/>
          </a:prstGeom>
          <a:solidFill>
            <a:schemeClr val="accent4"/>
          </a:solidFill>
          <a:ln w="41275">
            <a:solidFill>
              <a:srgbClr val="ffffff"/>
            </a:solidFill>
            <a:round/>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Calibri"/>
              <a:ea typeface="Calibri"/>
            </a:endParaRPr>
          </a:p>
        </p:txBody>
      </p:sp>
      <p:sp>
        <p:nvSpPr>
          <p:cNvPr id="1512" name="Google Shape;300;p11"/>
          <p:cNvSpPr/>
          <p:nvPr/>
        </p:nvSpPr>
        <p:spPr>
          <a:xfrm>
            <a:off x="6748200" y="2482560"/>
            <a:ext cx="671040" cy="671040"/>
          </a:xfrm>
          <a:prstGeom prst="ellipse">
            <a:avLst/>
          </a:prstGeom>
          <a:solidFill>
            <a:schemeClr val="lt1"/>
          </a:solidFill>
          <a:ln w="0">
            <a:noFill/>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Calibri"/>
              <a:ea typeface="Calibri"/>
            </a:endParaRPr>
          </a:p>
        </p:txBody>
      </p:sp>
      <p:sp>
        <p:nvSpPr>
          <p:cNvPr id="1513" name="Google Shape;301;p11"/>
          <p:cNvSpPr/>
          <p:nvPr/>
        </p:nvSpPr>
        <p:spPr>
          <a:xfrm>
            <a:off x="8832240" y="1330200"/>
            <a:ext cx="671040" cy="671040"/>
          </a:xfrm>
          <a:prstGeom prst="ellipse">
            <a:avLst/>
          </a:prstGeom>
          <a:solidFill>
            <a:schemeClr val="lt1"/>
          </a:solidFill>
          <a:ln w="0">
            <a:noFill/>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Calibri"/>
              <a:ea typeface="Calibri"/>
            </a:endParaRPr>
          </a:p>
        </p:txBody>
      </p:sp>
      <p:sp>
        <p:nvSpPr>
          <p:cNvPr id="1514" name="Google Shape;302;p11"/>
          <p:cNvSpPr/>
          <p:nvPr/>
        </p:nvSpPr>
        <p:spPr>
          <a:xfrm>
            <a:off x="3591720" y="5157360"/>
            <a:ext cx="1407600" cy="574920"/>
          </a:xfrm>
          <a:prstGeom prst="rect">
            <a:avLst/>
          </a:prstGeom>
          <a:noFill/>
          <a:ln w="0">
            <a:noFill/>
          </a:ln>
        </p:spPr>
        <p:style>
          <a:lnRef idx="0"/>
          <a:fillRef idx="0"/>
          <a:effectRef idx="0"/>
          <a:fontRef idx="minor"/>
        </p:style>
        <p:txBody>
          <a:bodyPr lIns="122040" rIns="122040" tIns="60840" bIns="60840" anchor="ctr">
            <a:noAutofit/>
          </a:bodyPr>
          <a:p>
            <a:pPr defTabSz="457200">
              <a:lnSpc>
                <a:spcPct val="100000"/>
              </a:lnSpc>
            </a:pPr>
            <a:r>
              <a:rPr b="1" lang="en-US" sz="2660" spc="-1" strike="noStrike">
                <a:solidFill>
                  <a:srgbClr val="ffff00"/>
                </a:solidFill>
                <a:latin typeface="Calibri"/>
                <a:ea typeface="Calibri"/>
              </a:rPr>
              <a:t>1</a:t>
            </a:r>
            <a:endParaRPr b="0" lang="en-US" sz="2660" spc="-1" strike="noStrike">
              <a:solidFill>
                <a:srgbClr val="ffffff"/>
              </a:solidFill>
              <a:latin typeface="Arial"/>
            </a:endParaRPr>
          </a:p>
        </p:txBody>
      </p:sp>
      <p:grpSp>
        <p:nvGrpSpPr>
          <p:cNvPr id="1515" name="Google Shape;303;p11"/>
          <p:cNvGrpSpPr/>
          <p:nvPr/>
        </p:nvGrpSpPr>
        <p:grpSpPr>
          <a:xfrm>
            <a:off x="542880" y="3490560"/>
            <a:ext cx="3407760" cy="847440"/>
            <a:chOff x="542880" y="3490560"/>
            <a:chExt cx="3407760" cy="847440"/>
          </a:xfrm>
        </p:grpSpPr>
        <p:sp>
          <p:nvSpPr>
            <p:cNvPr id="1516" name="Google Shape;304;p11"/>
            <p:cNvSpPr/>
            <p:nvPr/>
          </p:nvSpPr>
          <p:spPr>
            <a:xfrm>
              <a:off x="813240" y="3698280"/>
              <a:ext cx="3137400" cy="639720"/>
            </a:xfrm>
            <a:prstGeom prst="rect">
              <a:avLst/>
            </a:prstGeom>
            <a:noFill/>
            <a:ln w="0">
              <a:noFill/>
            </a:ln>
          </p:spPr>
          <p:style>
            <a:lnRef idx="0"/>
            <a:fillRef idx="0"/>
            <a:effectRef idx="0"/>
            <a:fontRef idx="minor"/>
          </p:style>
          <p:txBody>
            <a:bodyPr lIns="122040" rIns="122040" tIns="60840" bIns="60840" anchor="t">
              <a:spAutoFit/>
            </a:bodyPr>
            <a:p>
              <a:pPr algn="r" defTabSz="457200">
                <a:lnSpc>
                  <a:spcPct val="100000"/>
                </a:lnSpc>
              </a:pPr>
              <a:endParaRPr b="0" lang="en-US" sz="1700" spc="-1" strike="noStrike">
                <a:solidFill>
                  <a:srgbClr val="ffffff"/>
                </a:solidFill>
                <a:latin typeface="Arial"/>
              </a:endParaRPr>
            </a:p>
            <a:p>
              <a:pPr defTabSz="457200">
                <a:lnSpc>
                  <a:spcPct val="100000"/>
                </a:lnSpc>
              </a:pPr>
              <a:r>
                <a:rPr b="0" lang="en-US" sz="1700" spc="-1" strike="noStrike">
                  <a:solidFill>
                    <a:schemeClr val="lt1"/>
                  </a:solidFill>
                  <a:latin typeface="Calibri"/>
                  <a:ea typeface="Calibri"/>
                </a:rPr>
                <a:t>Life-saving monitoring</a:t>
              </a:r>
              <a:endParaRPr b="0" lang="en-US" sz="1700" spc="-1" strike="noStrike">
                <a:solidFill>
                  <a:srgbClr val="ffffff"/>
                </a:solidFill>
                <a:latin typeface="Arial"/>
              </a:endParaRPr>
            </a:p>
          </p:txBody>
        </p:sp>
        <p:sp>
          <p:nvSpPr>
            <p:cNvPr id="1517" name="Google Shape;305;p11"/>
            <p:cNvSpPr/>
            <p:nvPr/>
          </p:nvSpPr>
          <p:spPr>
            <a:xfrm>
              <a:off x="542880" y="3490560"/>
              <a:ext cx="3144240" cy="426240"/>
            </a:xfrm>
            <a:prstGeom prst="rect">
              <a:avLst/>
            </a:prstGeom>
            <a:noFill/>
            <a:ln w="0">
              <a:noFill/>
            </a:ln>
          </p:spPr>
          <p:style>
            <a:lnRef idx="0"/>
            <a:fillRef idx="0"/>
            <a:effectRef idx="0"/>
            <a:fontRef idx="minor"/>
          </p:style>
          <p:txBody>
            <a:bodyPr lIns="122040" rIns="122040" tIns="60840" bIns="60840" anchor="t">
              <a:spAutoFit/>
            </a:bodyPr>
            <a:p>
              <a:pPr algn="r" defTabSz="457200">
                <a:lnSpc>
                  <a:spcPct val="100000"/>
                </a:lnSpc>
              </a:pPr>
              <a:r>
                <a:rPr b="1" lang="en-US" sz="2000" spc="-1" strike="noStrike">
                  <a:solidFill>
                    <a:schemeClr val="lt1"/>
                  </a:solidFill>
                  <a:latin typeface="Calibri"/>
                  <a:ea typeface="Calibri"/>
                </a:rPr>
                <a:t>Wearable Health Devices</a:t>
              </a:r>
              <a:endParaRPr b="0" lang="en-US" sz="2000" spc="-1" strike="noStrike">
                <a:solidFill>
                  <a:srgbClr val="ffffff"/>
                </a:solidFill>
                <a:latin typeface="Arial"/>
              </a:endParaRPr>
            </a:p>
          </p:txBody>
        </p:sp>
      </p:grpSp>
      <p:sp>
        <p:nvSpPr>
          <p:cNvPr id="1518" name="Google Shape;306;p11"/>
          <p:cNvSpPr/>
          <p:nvPr/>
        </p:nvSpPr>
        <p:spPr>
          <a:xfrm>
            <a:off x="7721640" y="2794680"/>
            <a:ext cx="1407600" cy="574920"/>
          </a:xfrm>
          <a:prstGeom prst="rect">
            <a:avLst/>
          </a:prstGeom>
          <a:noFill/>
          <a:ln w="0">
            <a:noFill/>
          </a:ln>
        </p:spPr>
        <p:style>
          <a:lnRef idx="0"/>
          <a:fillRef idx="0"/>
          <a:effectRef idx="0"/>
          <a:fontRef idx="minor"/>
        </p:style>
        <p:txBody>
          <a:bodyPr lIns="122040" rIns="122040" tIns="60840" bIns="60840" anchor="ctr">
            <a:noAutofit/>
          </a:bodyPr>
          <a:p>
            <a:pPr defTabSz="457200">
              <a:lnSpc>
                <a:spcPct val="100000"/>
              </a:lnSpc>
            </a:pPr>
            <a:r>
              <a:rPr b="1" lang="en-US" sz="2660" spc="-1" strike="noStrike">
                <a:solidFill>
                  <a:srgbClr val="ffff00"/>
                </a:solidFill>
                <a:latin typeface="Calibri"/>
                <a:ea typeface="Calibri"/>
              </a:rPr>
              <a:t>3</a:t>
            </a:r>
            <a:endParaRPr b="0" lang="en-US" sz="2660" spc="-1" strike="noStrike">
              <a:solidFill>
                <a:srgbClr val="ffffff"/>
              </a:solidFill>
              <a:latin typeface="Arial"/>
            </a:endParaRPr>
          </a:p>
        </p:txBody>
      </p:sp>
      <p:grpSp>
        <p:nvGrpSpPr>
          <p:cNvPr id="1519" name="Google Shape;307;p11"/>
          <p:cNvGrpSpPr/>
          <p:nvPr/>
        </p:nvGrpSpPr>
        <p:grpSpPr>
          <a:xfrm>
            <a:off x="3944160" y="1509840"/>
            <a:ext cx="3149280" cy="875160"/>
            <a:chOff x="3944160" y="1509840"/>
            <a:chExt cx="3149280" cy="875160"/>
          </a:xfrm>
        </p:grpSpPr>
        <p:sp>
          <p:nvSpPr>
            <p:cNvPr id="1520" name="Google Shape;308;p11"/>
            <p:cNvSpPr/>
            <p:nvPr/>
          </p:nvSpPr>
          <p:spPr>
            <a:xfrm>
              <a:off x="4481280" y="1745280"/>
              <a:ext cx="2612160" cy="639720"/>
            </a:xfrm>
            <a:prstGeom prst="rect">
              <a:avLst/>
            </a:prstGeom>
            <a:noFill/>
            <a:ln w="0">
              <a:noFill/>
            </a:ln>
          </p:spPr>
          <p:style>
            <a:lnRef idx="0"/>
            <a:fillRef idx="0"/>
            <a:effectRef idx="0"/>
            <a:fontRef idx="minor"/>
          </p:style>
          <p:txBody>
            <a:bodyPr lIns="122040" rIns="122040" tIns="60840" bIns="60840" anchor="t">
              <a:spAutoFit/>
            </a:bodyPr>
            <a:p>
              <a:pPr algn="r" defTabSz="457200">
                <a:lnSpc>
                  <a:spcPct val="100000"/>
                </a:lnSpc>
              </a:pPr>
              <a:endParaRPr b="0" lang="en-US" sz="1700" spc="-1" strike="noStrike">
                <a:solidFill>
                  <a:srgbClr val="ffffff"/>
                </a:solidFill>
                <a:latin typeface="Arial"/>
              </a:endParaRPr>
            </a:p>
            <a:p>
              <a:pPr defTabSz="457200">
                <a:lnSpc>
                  <a:spcPct val="100000"/>
                </a:lnSpc>
              </a:pPr>
              <a:r>
                <a:rPr b="0" lang="en-US" sz="1700" spc="-1" strike="noStrike">
                  <a:solidFill>
                    <a:schemeClr val="lt1"/>
                  </a:solidFill>
                  <a:latin typeface="Calibri"/>
                  <a:ea typeface="Calibri"/>
                </a:rPr>
                <a:t>Efficient process control</a:t>
              </a:r>
              <a:endParaRPr b="0" lang="en-US" sz="1700" spc="-1" strike="noStrike">
                <a:solidFill>
                  <a:srgbClr val="ffffff"/>
                </a:solidFill>
                <a:latin typeface="Arial"/>
              </a:endParaRPr>
            </a:p>
          </p:txBody>
        </p:sp>
        <p:sp>
          <p:nvSpPr>
            <p:cNvPr id="1521" name="Google Shape;309;p11"/>
            <p:cNvSpPr/>
            <p:nvPr/>
          </p:nvSpPr>
          <p:spPr>
            <a:xfrm>
              <a:off x="3944160" y="1509840"/>
              <a:ext cx="2924640" cy="426240"/>
            </a:xfrm>
            <a:prstGeom prst="rect">
              <a:avLst/>
            </a:prstGeom>
            <a:noFill/>
            <a:ln w="0">
              <a:noFill/>
            </a:ln>
          </p:spPr>
          <p:style>
            <a:lnRef idx="0"/>
            <a:fillRef idx="0"/>
            <a:effectRef idx="0"/>
            <a:fontRef idx="minor"/>
          </p:style>
          <p:txBody>
            <a:bodyPr lIns="122040" rIns="122040" tIns="60840" bIns="60840" anchor="t">
              <a:spAutoFit/>
            </a:bodyPr>
            <a:p>
              <a:pPr algn="r" defTabSz="457200">
                <a:lnSpc>
                  <a:spcPct val="100000"/>
                </a:lnSpc>
              </a:pPr>
              <a:r>
                <a:rPr b="1" lang="en-US" sz="2000" spc="-1" strike="noStrike">
                  <a:solidFill>
                    <a:schemeClr val="lt1"/>
                  </a:solidFill>
                  <a:latin typeface="Calibri"/>
                  <a:ea typeface="Calibri"/>
                </a:rPr>
                <a:t>Industrial Automation</a:t>
              </a:r>
              <a:endParaRPr b="0" lang="en-US" sz="2000" spc="-1" strike="noStrike">
                <a:solidFill>
                  <a:srgbClr val="ffffff"/>
                </a:solidFill>
                <a:latin typeface="Arial"/>
              </a:endParaRPr>
            </a:p>
          </p:txBody>
        </p:sp>
      </p:grpSp>
      <p:sp>
        <p:nvSpPr>
          <p:cNvPr id="1522" name="Google Shape;310;p11"/>
          <p:cNvSpPr/>
          <p:nvPr/>
        </p:nvSpPr>
        <p:spPr>
          <a:xfrm>
            <a:off x="5656680" y="3975840"/>
            <a:ext cx="1407600" cy="574920"/>
          </a:xfrm>
          <a:prstGeom prst="rect">
            <a:avLst/>
          </a:prstGeom>
          <a:noFill/>
          <a:ln w="0">
            <a:noFill/>
          </a:ln>
        </p:spPr>
        <p:style>
          <a:lnRef idx="0"/>
          <a:fillRef idx="0"/>
          <a:effectRef idx="0"/>
          <a:fontRef idx="minor"/>
        </p:style>
        <p:txBody>
          <a:bodyPr lIns="122040" rIns="122040" tIns="60840" bIns="60840" anchor="ctr">
            <a:noAutofit/>
          </a:bodyPr>
          <a:p>
            <a:pPr defTabSz="457200">
              <a:lnSpc>
                <a:spcPct val="100000"/>
              </a:lnSpc>
            </a:pPr>
            <a:r>
              <a:rPr b="1" lang="en-US" sz="2660" spc="-1" strike="noStrike">
                <a:solidFill>
                  <a:srgbClr val="ffff00"/>
                </a:solidFill>
                <a:latin typeface="Calibri"/>
                <a:ea typeface="Calibri"/>
              </a:rPr>
              <a:t>2</a:t>
            </a:r>
            <a:endParaRPr b="0" lang="en-US" sz="2660" spc="-1" strike="noStrike">
              <a:solidFill>
                <a:srgbClr val="ffffff"/>
              </a:solidFill>
              <a:latin typeface="Arial"/>
            </a:endParaRPr>
          </a:p>
        </p:txBody>
      </p:sp>
      <p:grpSp>
        <p:nvGrpSpPr>
          <p:cNvPr id="1523" name="Google Shape;311;p11"/>
          <p:cNvGrpSpPr/>
          <p:nvPr/>
        </p:nvGrpSpPr>
        <p:grpSpPr>
          <a:xfrm>
            <a:off x="5231880" y="4632120"/>
            <a:ext cx="3136320" cy="1128240"/>
            <a:chOff x="5231880" y="4632120"/>
            <a:chExt cx="3136320" cy="1128240"/>
          </a:xfrm>
        </p:grpSpPr>
        <p:sp>
          <p:nvSpPr>
            <p:cNvPr id="1524" name="Google Shape;312;p11"/>
            <p:cNvSpPr/>
            <p:nvPr/>
          </p:nvSpPr>
          <p:spPr>
            <a:xfrm>
              <a:off x="5238360" y="4861440"/>
              <a:ext cx="3129840" cy="89892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endParaRPr b="0" lang="en-US" sz="1700" spc="-1" strike="noStrike">
                <a:solidFill>
                  <a:srgbClr val="ffffff"/>
                </a:solidFill>
                <a:latin typeface="Arial"/>
              </a:endParaRPr>
            </a:p>
            <a:p>
              <a:pPr defTabSz="457200">
                <a:lnSpc>
                  <a:spcPct val="100000"/>
                </a:lnSpc>
              </a:pPr>
              <a:r>
                <a:rPr b="0" lang="en-US" sz="1700" spc="-1" strike="noStrike">
                  <a:solidFill>
                    <a:schemeClr val="lt1"/>
                  </a:solidFill>
                  <a:latin typeface="Calibri"/>
                  <a:ea typeface="Calibri"/>
                </a:rPr>
                <a:t>Seamless control and monitoring</a:t>
              </a:r>
              <a:endParaRPr b="0" lang="en-US" sz="1700" spc="-1" strike="noStrike">
                <a:solidFill>
                  <a:srgbClr val="ffffff"/>
                </a:solidFill>
                <a:latin typeface="Arial"/>
              </a:endParaRPr>
            </a:p>
          </p:txBody>
        </p:sp>
        <p:sp>
          <p:nvSpPr>
            <p:cNvPr id="1525" name="Google Shape;313;p11"/>
            <p:cNvSpPr/>
            <p:nvPr/>
          </p:nvSpPr>
          <p:spPr>
            <a:xfrm>
              <a:off x="5231880" y="4632120"/>
              <a:ext cx="3055680" cy="42624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1" lang="en-US" sz="2000" spc="-1" strike="noStrike">
                  <a:solidFill>
                    <a:schemeClr val="lt1"/>
                  </a:solidFill>
                  <a:latin typeface="Calibri"/>
                  <a:ea typeface="Calibri"/>
                </a:rPr>
                <a:t>Smart Home Automation</a:t>
              </a:r>
              <a:endParaRPr b="0" lang="en-US" sz="2000" spc="-1" strike="noStrike">
                <a:solidFill>
                  <a:srgbClr val="ffffff"/>
                </a:solidFill>
                <a:latin typeface="Arial"/>
              </a:endParaRPr>
            </a:p>
          </p:txBody>
        </p:sp>
      </p:grpSp>
      <p:sp>
        <p:nvSpPr>
          <p:cNvPr id="1526" name="Google Shape;314;p11"/>
          <p:cNvSpPr/>
          <p:nvPr/>
        </p:nvSpPr>
        <p:spPr>
          <a:xfrm>
            <a:off x="9786600" y="1613160"/>
            <a:ext cx="1407600" cy="574920"/>
          </a:xfrm>
          <a:prstGeom prst="rect">
            <a:avLst/>
          </a:prstGeom>
          <a:noFill/>
          <a:ln w="0">
            <a:noFill/>
          </a:ln>
        </p:spPr>
        <p:style>
          <a:lnRef idx="0"/>
          <a:fillRef idx="0"/>
          <a:effectRef idx="0"/>
          <a:fontRef idx="minor"/>
        </p:style>
        <p:txBody>
          <a:bodyPr lIns="122040" rIns="122040" tIns="60840" bIns="60840" anchor="ctr">
            <a:noAutofit/>
          </a:bodyPr>
          <a:p>
            <a:pPr defTabSz="457200">
              <a:lnSpc>
                <a:spcPct val="100000"/>
              </a:lnSpc>
            </a:pPr>
            <a:r>
              <a:rPr b="1" lang="en-US" sz="2660" spc="-1" strike="noStrike">
                <a:solidFill>
                  <a:srgbClr val="ffff00"/>
                </a:solidFill>
                <a:latin typeface="Calibri"/>
                <a:ea typeface="Calibri"/>
              </a:rPr>
              <a:t>4</a:t>
            </a:r>
            <a:endParaRPr b="0" lang="en-US" sz="2660" spc="-1" strike="noStrike">
              <a:solidFill>
                <a:srgbClr val="ffffff"/>
              </a:solidFill>
              <a:latin typeface="Arial"/>
            </a:endParaRPr>
          </a:p>
        </p:txBody>
      </p:sp>
      <p:grpSp>
        <p:nvGrpSpPr>
          <p:cNvPr id="1527" name="Google Shape;315;p11"/>
          <p:cNvGrpSpPr/>
          <p:nvPr/>
        </p:nvGrpSpPr>
        <p:grpSpPr>
          <a:xfrm>
            <a:off x="8524440" y="2239560"/>
            <a:ext cx="3117600" cy="716400"/>
            <a:chOff x="8524440" y="2239560"/>
            <a:chExt cx="3117600" cy="716400"/>
          </a:xfrm>
        </p:grpSpPr>
        <p:sp>
          <p:nvSpPr>
            <p:cNvPr id="1528" name="Google Shape;316;p11"/>
            <p:cNvSpPr/>
            <p:nvPr/>
          </p:nvSpPr>
          <p:spPr>
            <a:xfrm>
              <a:off x="8531280" y="2575440"/>
              <a:ext cx="3110760" cy="38052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0" lang="en-US" sz="1700" spc="-1" strike="noStrike">
                  <a:solidFill>
                    <a:schemeClr val="lt1"/>
                  </a:solidFill>
                  <a:latin typeface="Calibri"/>
                  <a:ea typeface="Calibri"/>
                </a:rPr>
                <a:t>Effective resource management</a:t>
              </a:r>
              <a:endParaRPr b="0" lang="en-US" sz="1700" spc="-1" strike="noStrike">
                <a:solidFill>
                  <a:srgbClr val="ffffff"/>
                </a:solidFill>
                <a:latin typeface="Arial"/>
              </a:endParaRPr>
            </a:p>
          </p:txBody>
        </p:sp>
        <p:sp>
          <p:nvSpPr>
            <p:cNvPr id="1529" name="Google Shape;317;p11"/>
            <p:cNvSpPr/>
            <p:nvPr/>
          </p:nvSpPr>
          <p:spPr>
            <a:xfrm>
              <a:off x="8524440" y="2239560"/>
              <a:ext cx="3117600" cy="42624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1" lang="en-US" sz="2000" spc="-1" strike="noStrike">
                  <a:solidFill>
                    <a:schemeClr val="lt1"/>
                  </a:solidFill>
                  <a:latin typeface="Calibri"/>
                  <a:ea typeface="Calibri"/>
                </a:rPr>
                <a:t>Precision Agriculture</a:t>
              </a:r>
              <a:endParaRPr b="0" lang="en-US" sz="2000" spc="-1" strike="noStrike">
                <a:solidFill>
                  <a:srgbClr val="ffffff"/>
                </a:solidFill>
                <a:latin typeface="Arial"/>
              </a:endParaRPr>
            </a:p>
          </p:txBody>
        </p:sp>
      </p:grpSp>
      <p:sp>
        <p:nvSpPr>
          <p:cNvPr id="1530" name="Google Shape;318;p11"/>
          <p:cNvSpPr/>
          <p:nvPr/>
        </p:nvSpPr>
        <p:spPr>
          <a:xfrm>
            <a:off x="4769640" y="3753000"/>
            <a:ext cx="462960" cy="466560"/>
          </a:xfrm>
          <a:custGeom>
            <a:avLst/>
            <a:gdLst>
              <a:gd name="textAreaLeft" fmla="*/ 0 w 462960"/>
              <a:gd name="textAreaRight" fmla="*/ 464040 w 462960"/>
              <a:gd name="textAreaTop" fmla="*/ 0 h 466560"/>
              <a:gd name="textAreaBottom" fmla="*/ 467640 h 466560"/>
            </a:gdLst>
            <a:ahLst/>
            <a:rect l="textAreaLeft" t="textAreaTop" r="textAreaRight" b="textAreaBottom"/>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w="0">
            <a:noFill/>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Calibri"/>
              <a:ea typeface="Calibri"/>
            </a:endParaRPr>
          </a:p>
        </p:txBody>
      </p:sp>
      <p:sp>
        <p:nvSpPr>
          <p:cNvPr id="1531" name="Google Shape;319;p11"/>
          <p:cNvSpPr/>
          <p:nvPr/>
        </p:nvSpPr>
        <p:spPr>
          <a:xfrm>
            <a:off x="2695320" y="4952880"/>
            <a:ext cx="441000" cy="338400"/>
          </a:xfrm>
          <a:custGeom>
            <a:avLst/>
            <a:gdLst>
              <a:gd name="textAreaLeft" fmla="*/ 0 w 441000"/>
              <a:gd name="textAreaRight" fmla="*/ 442080 w 441000"/>
              <a:gd name="textAreaTop" fmla="*/ 0 h 338400"/>
              <a:gd name="textAreaBottom" fmla="*/ 339480 h 338400"/>
            </a:gdLst>
            <a:ahLst/>
            <a:rect l="textAreaLeft" t="textAreaTop" r="textAreaRight" b="textAreaBottom"/>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2"/>
          </a:solidFill>
          <a:ln w="0">
            <a:noFill/>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Calibri"/>
              <a:ea typeface="Calibri"/>
            </a:endParaRPr>
          </a:p>
        </p:txBody>
      </p:sp>
      <p:pic>
        <p:nvPicPr>
          <p:cNvPr id="1532" name="Google Shape;320;p11" descr=""/>
          <p:cNvPicPr/>
          <p:nvPr/>
        </p:nvPicPr>
        <p:blipFill>
          <a:blip r:embed="rId1"/>
          <a:stretch/>
        </p:blipFill>
        <p:spPr>
          <a:xfrm>
            <a:off x="2580120" y="4794480"/>
            <a:ext cx="671040" cy="654840"/>
          </a:xfrm>
          <a:prstGeom prst="rect">
            <a:avLst/>
          </a:prstGeom>
          <a:ln w="0">
            <a:noFill/>
          </a:ln>
        </p:spPr>
      </p:pic>
      <p:pic>
        <p:nvPicPr>
          <p:cNvPr id="1533" name="Google Shape;321;p11" descr=""/>
          <p:cNvPicPr/>
          <p:nvPr/>
        </p:nvPicPr>
        <p:blipFill>
          <a:blip r:embed="rId2"/>
          <a:stretch/>
        </p:blipFill>
        <p:spPr>
          <a:xfrm>
            <a:off x="4723560" y="3678120"/>
            <a:ext cx="563040" cy="620640"/>
          </a:xfrm>
          <a:prstGeom prst="rect">
            <a:avLst/>
          </a:prstGeom>
          <a:ln w="0">
            <a:noFill/>
          </a:ln>
        </p:spPr>
      </p:pic>
      <p:pic>
        <p:nvPicPr>
          <p:cNvPr id="1534" name="Google Shape;322;p11" descr=""/>
          <p:cNvPicPr/>
          <p:nvPr/>
        </p:nvPicPr>
        <p:blipFill>
          <a:blip r:embed="rId3"/>
          <a:stretch/>
        </p:blipFill>
        <p:spPr>
          <a:xfrm>
            <a:off x="6859440" y="2568960"/>
            <a:ext cx="458280" cy="475200"/>
          </a:xfrm>
          <a:prstGeom prst="rect">
            <a:avLst/>
          </a:prstGeom>
          <a:ln w="0">
            <a:noFill/>
          </a:ln>
        </p:spPr>
      </p:pic>
      <p:pic>
        <p:nvPicPr>
          <p:cNvPr id="1535" name="Google Shape;323;p11" descr="Agriculture logo icon symbol, vector illustration design template 22774469  Vector Art at Vecteezy"/>
          <p:cNvPicPr/>
          <p:nvPr/>
        </p:nvPicPr>
        <p:blipFill>
          <a:blip r:embed="rId4"/>
          <a:stretch/>
        </p:blipFill>
        <p:spPr>
          <a:xfrm>
            <a:off x="8941320" y="1412640"/>
            <a:ext cx="453240" cy="51084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lumMod val="50000"/>
            <a:lumOff val="50000"/>
          </a:schemeClr>
        </a:solidFill>
      </p:bgPr>
    </p:bg>
    <p:spTree>
      <p:nvGrpSpPr>
        <p:cNvPr id="1" name=""/>
        <p:cNvGrpSpPr/>
        <p:nvPr/>
      </p:nvGrpSpPr>
      <p:grpSpPr>
        <a:xfrm>
          <a:off x="0" y="0"/>
          <a:ext cx="0" cy="0"/>
          <a:chOff x="0" y="0"/>
          <a:chExt cx="0" cy="0"/>
        </a:xfrm>
      </p:grpSpPr>
      <p:sp>
        <p:nvSpPr>
          <p:cNvPr id="1536" name="PlaceHolder 1"/>
          <p:cNvSpPr>
            <a:spLocks noGrp="1"/>
          </p:cNvSpPr>
          <p:nvPr>
            <p:ph/>
          </p:nvPr>
        </p:nvSpPr>
        <p:spPr>
          <a:xfrm>
            <a:off x="694080" y="302400"/>
            <a:ext cx="7096680" cy="767160"/>
          </a:xfrm>
          <a:prstGeom prst="rect">
            <a:avLst/>
          </a:prstGeom>
          <a:noFill/>
          <a:ln w="0">
            <a:noFill/>
          </a:ln>
        </p:spPr>
        <p:txBody>
          <a:bodyPr lIns="122040" rIns="122040" tIns="60840" bIns="60840" anchor="ctr">
            <a:noAutofit/>
          </a:bodyPr>
          <a:p>
            <a:pPr indent="0" defTabSz="914400">
              <a:lnSpc>
                <a:spcPct val="90000"/>
              </a:lnSpc>
              <a:buNone/>
              <a:tabLst>
                <a:tab algn="l" pos="0"/>
              </a:tabLst>
            </a:pPr>
            <a:r>
              <a:rPr b="1" lang="en-US" sz="4800" spc="-1" strike="noStrike">
                <a:solidFill>
                  <a:schemeClr val="lt1"/>
                </a:solidFill>
                <a:latin typeface="Calibri"/>
                <a:ea typeface="Calibri"/>
              </a:rPr>
              <a:t>BUILDING BLOCKS</a:t>
            </a:r>
            <a:endParaRPr b="0" lang="en-US" sz="4800" spc="-1" strike="noStrike">
              <a:solidFill>
                <a:srgbClr val="000000"/>
              </a:solidFill>
              <a:latin typeface="Arial"/>
            </a:endParaRPr>
          </a:p>
        </p:txBody>
      </p:sp>
      <p:sp>
        <p:nvSpPr>
          <p:cNvPr id="1537" name="Google Shape;329;p12"/>
          <p:cNvSpPr/>
          <p:nvPr/>
        </p:nvSpPr>
        <p:spPr>
          <a:xfrm>
            <a:off x="5510520" y="2077560"/>
            <a:ext cx="1198800" cy="1198800"/>
          </a:xfrm>
          <a:prstGeom prst="ellipse">
            <a:avLst/>
          </a:prstGeom>
          <a:solidFill>
            <a:schemeClr val="lt1"/>
          </a:solidFill>
          <a:ln w="38100">
            <a:solidFill>
              <a:srgbClr val="1a6871"/>
            </a:solidFill>
            <a:round/>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Calibri"/>
              <a:ea typeface="Calibri"/>
            </a:endParaRPr>
          </a:p>
        </p:txBody>
      </p:sp>
      <p:sp>
        <p:nvSpPr>
          <p:cNvPr id="1538" name="Google Shape;330;p12"/>
          <p:cNvSpPr/>
          <p:nvPr/>
        </p:nvSpPr>
        <p:spPr>
          <a:xfrm>
            <a:off x="7176240" y="3056400"/>
            <a:ext cx="1198800" cy="1198800"/>
          </a:xfrm>
          <a:prstGeom prst="ellipse">
            <a:avLst/>
          </a:prstGeom>
          <a:solidFill>
            <a:schemeClr val="lt1"/>
          </a:solidFill>
          <a:ln w="38100">
            <a:solidFill>
              <a:srgbClr val="47c3d3"/>
            </a:solidFill>
            <a:round/>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Calibri"/>
              <a:ea typeface="Calibri"/>
            </a:endParaRPr>
          </a:p>
        </p:txBody>
      </p:sp>
      <p:sp>
        <p:nvSpPr>
          <p:cNvPr id="1539" name="Google Shape;331;p12"/>
          <p:cNvSpPr/>
          <p:nvPr/>
        </p:nvSpPr>
        <p:spPr>
          <a:xfrm>
            <a:off x="6439680" y="4951080"/>
            <a:ext cx="1198800" cy="1198800"/>
          </a:xfrm>
          <a:prstGeom prst="ellipse">
            <a:avLst/>
          </a:prstGeom>
          <a:solidFill>
            <a:schemeClr val="lt1"/>
          </a:solidFill>
          <a:ln w="38100">
            <a:solidFill>
              <a:srgbClr val="1a6871"/>
            </a:solidFill>
            <a:round/>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Calibri"/>
              <a:ea typeface="Calibri"/>
            </a:endParaRPr>
          </a:p>
        </p:txBody>
      </p:sp>
      <p:sp>
        <p:nvSpPr>
          <p:cNvPr id="1540" name="Google Shape;332;p12"/>
          <p:cNvSpPr/>
          <p:nvPr/>
        </p:nvSpPr>
        <p:spPr>
          <a:xfrm>
            <a:off x="4509360" y="4951080"/>
            <a:ext cx="1198800" cy="1198800"/>
          </a:xfrm>
          <a:prstGeom prst="ellipse">
            <a:avLst/>
          </a:prstGeom>
          <a:solidFill>
            <a:schemeClr val="lt1"/>
          </a:solidFill>
          <a:ln w="38100">
            <a:solidFill>
              <a:srgbClr val="1a6871"/>
            </a:solidFill>
            <a:round/>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Calibri"/>
              <a:ea typeface="Calibri"/>
            </a:endParaRPr>
          </a:p>
        </p:txBody>
      </p:sp>
      <p:sp>
        <p:nvSpPr>
          <p:cNvPr id="1541" name="Google Shape;333;p12"/>
          <p:cNvSpPr/>
          <p:nvPr/>
        </p:nvSpPr>
        <p:spPr>
          <a:xfrm>
            <a:off x="3844800" y="3056400"/>
            <a:ext cx="1198800" cy="1198800"/>
          </a:xfrm>
          <a:prstGeom prst="ellipse">
            <a:avLst/>
          </a:prstGeom>
          <a:solidFill>
            <a:schemeClr val="lt1"/>
          </a:solidFill>
          <a:ln w="38100">
            <a:solidFill>
              <a:srgbClr val="47c3d3"/>
            </a:solidFill>
            <a:round/>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Calibri"/>
              <a:ea typeface="Calibri"/>
            </a:endParaRPr>
          </a:p>
        </p:txBody>
      </p:sp>
      <p:sp>
        <p:nvSpPr>
          <p:cNvPr id="1542" name="Google Shape;334;p12"/>
          <p:cNvSpPr/>
          <p:nvPr/>
        </p:nvSpPr>
        <p:spPr>
          <a:xfrm>
            <a:off x="6790680" y="2617920"/>
            <a:ext cx="626040" cy="512640"/>
          </a:xfrm>
          <a:custGeom>
            <a:avLst/>
            <a:gdLst>
              <a:gd name="textAreaLeft" fmla="*/ 0 w 626040"/>
              <a:gd name="textAreaRight" fmla="*/ 627120 w 626040"/>
              <a:gd name="textAreaTop" fmla="*/ 0 h 512640"/>
              <a:gd name="textAreaBottom" fmla="*/ 513720 h 512640"/>
            </a:gdLst>
            <a:ahLst/>
            <a:rect l="textAreaLeft" t="textAreaTop" r="textAreaRight" b="textAreaBottom"/>
            <a:pathLst>
              <a:path w="470213" h="385339">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w="0">
            <a:noFill/>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Calibri"/>
              <a:ea typeface="Calibri"/>
            </a:endParaRPr>
          </a:p>
        </p:txBody>
      </p:sp>
      <p:sp>
        <p:nvSpPr>
          <p:cNvPr id="1543" name="Google Shape;335;p12"/>
          <p:cNvSpPr/>
          <p:nvPr/>
        </p:nvSpPr>
        <p:spPr>
          <a:xfrm rot="4152000">
            <a:off x="7310160" y="4449960"/>
            <a:ext cx="626040" cy="512640"/>
          </a:xfrm>
          <a:custGeom>
            <a:avLst/>
            <a:gdLst>
              <a:gd name="textAreaLeft" fmla="*/ 0 w 626040"/>
              <a:gd name="textAreaRight" fmla="*/ 627120 w 626040"/>
              <a:gd name="textAreaTop" fmla="*/ 0 h 512640"/>
              <a:gd name="textAreaBottom" fmla="*/ 513720 h 512640"/>
            </a:gdLst>
            <a:ahLst/>
            <a:rect l="textAreaLeft" t="textAreaTop" r="textAreaRight" b="textAreaBottom"/>
            <a:pathLst>
              <a:path w="470213" h="385339">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w="0">
            <a:noFill/>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Calibri"/>
              <a:ea typeface="Calibri"/>
            </a:endParaRPr>
          </a:p>
        </p:txBody>
      </p:sp>
      <p:sp>
        <p:nvSpPr>
          <p:cNvPr id="1544" name="Google Shape;336;p12"/>
          <p:cNvSpPr/>
          <p:nvPr/>
        </p:nvSpPr>
        <p:spPr>
          <a:xfrm rot="8601000">
            <a:off x="5728320" y="5597640"/>
            <a:ext cx="626040" cy="512640"/>
          </a:xfrm>
          <a:custGeom>
            <a:avLst/>
            <a:gdLst>
              <a:gd name="textAreaLeft" fmla="*/ 0 w 626040"/>
              <a:gd name="textAreaRight" fmla="*/ 627120 w 626040"/>
              <a:gd name="textAreaTop" fmla="*/ 0 h 512640"/>
              <a:gd name="textAreaBottom" fmla="*/ 513720 h 512640"/>
            </a:gdLst>
            <a:ahLst/>
            <a:rect l="textAreaLeft" t="textAreaTop" r="textAreaRight" b="textAreaBottom"/>
            <a:pathLst>
              <a:path w="470213" h="385339">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w="0">
            <a:noFill/>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Calibri"/>
              <a:ea typeface="Calibri"/>
            </a:endParaRPr>
          </a:p>
        </p:txBody>
      </p:sp>
      <p:sp>
        <p:nvSpPr>
          <p:cNvPr id="1545" name="Google Shape;337;p12"/>
          <p:cNvSpPr/>
          <p:nvPr/>
        </p:nvSpPr>
        <p:spPr>
          <a:xfrm rot="12466800">
            <a:off x="4259520" y="4417560"/>
            <a:ext cx="626040" cy="512640"/>
          </a:xfrm>
          <a:custGeom>
            <a:avLst/>
            <a:gdLst>
              <a:gd name="textAreaLeft" fmla="*/ 0 w 626040"/>
              <a:gd name="textAreaRight" fmla="*/ 627120 w 626040"/>
              <a:gd name="textAreaTop" fmla="*/ 0 h 512640"/>
              <a:gd name="textAreaBottom" fmla="*/ 513720 h 512640"/>
            </a:gdLst>
            <a:ahLst/>
            <a:rect l="textAreaLeft" t="textAreaTop" r="textAreaRight" b="textAreaBottom"/>
            <a:pathLst>
              <a:path w="470213" h="385339">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w="0">
            <a:noFill/>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Calibri"/>
              <a:ea typeface="Calibri"/>
            </a:endParaRPr>
          </a:p>
        </p:txBody>
      </p:sp>
      <p:sp>
        <p:nvSpPr>
          <p:cNvPr id="1546" name="Google Shape;338;p12"/>
          <p:cNvSpPr/>
          <p:nvPr/>
        </p:nvSpPr>
        <p:spPr>
          <a:xfrm rot="17141400">
            <a:off x="4766400" y="2608920"/>
            <a:ext cx="626040" cy="512640"/>
          </a:xfrm>
          <a:custGeom>
            <a:avLst/>
            <a:gdLst>
              <a:gd name="textAreaLeft" fmla="*/ 0 w 626040"/>
              <a:gd name="textAreaRight" fmla="*/ 627120 w 626040"/>
              <a:gd name="textAreaTop" fmla="*/ 0 h 512640"/>
              <a:gd name="textAreaBottom" fmla="*/ 513720 h 512640"/>
            </a:gdLst>
            <a:ahLst/>
            <a:rect l="textAreaLeft" t="textAreaTop" r="textAreaRight" b="textAreaBottom"/>
            <a:pathLst>
              <a:path w="470213" h="385339">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w="0">
            <a:noFill/>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Calibri"/>
              <a:ea typeface="Calibri"/>
            </a:endParaRPr>
          </a:p>
        </p:txBody>
      </p:sp>
      <p:sp>
        <p:nvSpPr>
          <p:cNvPr id="1547" name="Google Shape;339;p12"/>
          <p:cNvSpPr/>
          <p:nvPr/>
        </p:nvSpPr>
        <p:spPr>
          <a:xfrm>
            <a:off x="5470560" y="3576240"/>
            <a:ext cx="1279080" cy="1279080"/>
          </a:xfrm>
          <a:prstGeom prst="ellipse">
            <a:avLst/>
          </a:prstGeom>
          <a:solidFill>
            <a:schemeClr val="lt1"/>
          </a:solidFill>
          <a:ln w="38100">
            <a:solidFill>
              <a:srgbClr val="47c3d3"/>
            </a:solidFill>
            <a:round/>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Calibri"/>
              <a:ea typeface="Calibri"/>
            </a:endParaRPr>
          </a:p>
        </p:txBody>
      </p:sp>
      <p:sp>
        <p:nvSpPr>
          <p:cNvPr id="1548" name="Google Shape;340;p12"/>
          <p:cNvSpPr/>
          <p:nvPr/>
        </p:nvSpPr>
        <p:spPr>
          <a:xfrm>
            <a:off x="5822640" y="3926160"/>
            <a:ext cx="574560" cy="579240"/>
          </a:xfrm>
          <a:custGeom>
            <a:avLst/>
            <a:gdLst>
              <a:gd name="textAreaLeft" fmla="*/ 0 w 574560"/>
              <a:gd name="textAreaRight" fmla="*/ 575640 w 574560"/>
              <a:gd name="textAreaTop" fmla="*/ 0 h 579240"/>
              <a:gd name="textAreaBottom" fmla="*/ 580320 h 579240"/>
            </a:gdLst>
            <a:ahLst/>
            <a:rect l="textAreaLeft" t="textAreaTop" r="textAreaRight" b="textAreaBottom"/>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w="0">
            <a:noFill/>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lt1"/>
              </a:solidFill>
              <a:latin typeface="Calibri"/>
              <a:ea typeface="Calibri"/>
            </a:endParaRPr>
          </a:p>
        </p:txBody>
      </p:sp>
      <p:grpSp>
        <p:nvGrpSpPr>
          <p:cNvPr id="1549" name="Google Shape;341;p12"/>
          <p:cNvGrpSpPr/>
          <p:nvPr/>
        </p:nvGrpSpPr>
        <p:grpSpPr>
          <a:xfrm>
            <a:off x="392040" y="5222880"/>
            <a:ext cx="4096440" cy="785160"/>
            <a:chOff x="392040" y="5222880"/>
            <a:chExt cx="4096440" cy="785160"/>
          </a:xfrm>
        </p:grpSpPr>
        <p:sp>
          <p:nvSpPr>
            <p:cNvPr id="1550" name="Google Shape;342;p12"/>
            <p:cNvSpPr/>
            <p:nvPr/>
          </p:nvSpPr>
          <p:spPr>
            <a:xfrm>
              <a:off x="1055880" y="5627520"/>
              <a:ext cx="3432600" cy="38052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0" lang="en-US" sz="1700" spc="-1" strike="noStrike">
                  <a:solidFill>
                    <a:schemeClr val="lt1"/>
                  </a:solidFill>
                  <a:latin typeface="Calibri"/>
                  <a:ea typeface="Calibri"/>
                </a:rPr>
                <a:t>Input perception/output execution</a:t>
              </a:r>
              <a:endParaRPr b="0" lang="en-US" sz="1700" spc="-1" strike="noStrike">
                <a:solidFill>
                  <a:srgbClr val="000000"/>
                </a:solidFill>
                <a:latin typeface="Arial"/>
              </a:endParaRPr>
            </a:p>
          </p:txBody>
        </p:sp>
        <p:sp>
          <p:nvSpPr>
            <p:cNvPr id="1551" name="Google Shape;343;p12"/>
            <p:cNvSpPr/>
            <p:nvPr/>
          </p:nvSpPr>
          <p:spPr>
            <a:xfrm>
              <a:off x="392040" y="5222880"/>
              <a:ext cx="3263400" cy="406440"/>
            </a:xfrm>
            <a:prstGeom prst="rect">
              <a:avLst/>
            </a:prstGeom>
            <a:noFill/>
            <a:ln w="0">
              <a:noFill/>
            </a:ln>
          </p:spPr>
          <p:style>
            <a:lnRef idx="0"/>
            <a:fillRef idx="0"/>
            <a:effectRef idx="0"/>
            <a:fontRef idx="minor"/>
          </p:style>
          <p:txBody>
            <a:bodyPr lIns="122040" rIns="122040" tIns="60840" bIns="60840" anchor="t">
              <a:spAutoFit/>
            </a:bodyPr>
            <a:p>
              <a:pPr algn="r" defTabSz="457200">
                <a:lnSpc>
                  <a:spcPct val="100000"/>
                </a:lnSpc>
              </a:pPr>
              <a:r>
                <a:rPr b="1" lang="en-US" sz="1870" spc="-1" strike="noStrike">
                  <a:solidFill>
                    <a:schemeClr val="lt1"/>
                  </a:solidFill>
                  <a:latin typeface="Calibri"/>
                  <a:ea typeface="Calibri"/>
                </a:rPr>
                <a:t>Sensors/Actuators</a:t>
              </a:r>
              <a:endParaRPr b="0" lang="en-US" sz="1870" spc="-1" strike="noStrike">
                <a:solidFill>
                  <a:srgbClr val="000000"/>
                </a:solidFill>
                <a:latin typeface="Arial"/>
              </a:endParaRPr>
            </a:p>
          </p:txBody>
        </p:sp>
      </p:grpSp>
      <p:grpSp>
        <p:nvGrpSpPr>
          <p:cNvPr id="1552" name="Google Shape;344;p12"/>
          <p:cNvGrpSpPr/>
          <p:nvPr/>
        </p:nvGrpSpPr>
        <p:grpSpPr>
          <a:xfrm>
            <a:off x="8668080" y="3577680"/>
            <a:ext cx="3263400" cy="771120"/>
            <a:chOff x="8668080" y="3577680"/>
            <a:chExt cx="3263400" cy="771120"/>
          </a:xfrm>
        </p:grpSpPr>
        <p:sp>
          <p:nvSpPr>
            <p:cNvPr id="1553" name="Google Shape;345;p12"/>
            <p:cNvSpPr/>
            <p:nvPr/>
          </p:nvSpPr>
          <p:spPr>
            <a:xfrm>
              <a:off x="8668080" y="3968280"/>
              <a:ext cx="3263400" cy="38052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0" lang="en-US" sz="1700" spc="-1" strike="noStrike">
                  <a:solidFill>
                    <a:schemeClr val="lt1"/>
                  </a:solidFill>
                  <a:latin typeface="Calibri"/>
                  <a:ea typeface="Calibri"/>
                </a:rPr>
                <a:t>Data Exchange</a:t>
              </a:r>
              <a:endParaRPr b="0" lang="en-US" sz="1700" spc="-1" strike="noStrike">
                <a:solidFill>
                  <a:srgbClr val="000000"/>
                </a:solidFill>
                <a:latin typeface="Arial"/>
              </a:endParaRPr>
            </a:p>
          </p:txBody>
        </p:sp>
        <p:sp>
          <p:nvSpPr>
            <p:cNvPr id="1554" name="Google Shape;346;p12"/>
            <p:cNvSpPr/>
            <p:nvPr/>
          </p:nvSpPr>
          <p:spPr>
            <a:xfrm>
              <a:off x="8668080" y="3577680"/>
              <a:ext cx="3263400" cy="40644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1" lang="en-US" sz="1870" spc="-1" strike="noStrike">
                  <a:solidFill>
                    <a:schemeClr val="lt1"/>
                  </a:solidFill>
                  <a:latin typeface="Calibri"/>
                  <a:ea typeface="Calibri"/>
                </a:rPr>
                <a:t>Communication</a:t>
              </a:r>
              <a:endParaRPr b="0" lang="en-US" sz="1870" spc="-1" strike="noStrike">
                <a:solidFill>
                  <a:srgbClr val="000000"/>
                </a:solidFill>
                <a:latin typeface="Arial"/>
              </a:endParaRPr>
            </a:p>
          </p:txBody>
        </p:sp>
      </p:grpSp>
      <p:grpSp>
        <p:nvGrpSpPr>
          <p:cNvPr id="1555" name="Google Shape;347;p12"/>
          <p:cNvGrpSpPr/>
          <p:nvPr/>
        </p:nvGrpSpPr>
        <p:grpSpPr>
          <a:xfrm>
            <a:off x="8369640" y="5149080"/>
            <a:ext cx="3269880" cy="786960"/>
            <a:chOff x="8369640" y="5149080"/>
            <a:chExt cx="3269880" cy="786960"/>
          </a:xfrm>
        </p:grpSpPr>
        <p:sp>
          <p:nvSpPr>
            <p:cNvPr id="1556" name="Google Shape;348;p12"/>
            <p:cNvSpPr/>
            <p:nvPr/>
          </p:nvSpPr>
          <p:spPr>
            <a:xfrm>
              <a:off x="8376120" y="5555520"/>
              <a:ext cx="3263400" cy="38052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0" lang="en-US" sz="1700" spc="-1" strike="noStrike">
                  <a:solidFill>
                    <a:schemeClr val="lt1"/>
                  </a:solidFill>
                  <a:latin typeface="Calibri"/>
                  <a:ea typeface="Calibri"/>
                </a:rPr>
                <a:t>Timing precision</a:t>
              </a:r>
              <a:endParaRPr b="0" lang="en-US" sz="1700" spc="-1" strike="noStrike">
                <a:solidFill>
                  <a:srgbClr val="000000"/>
                </a:solidFill>
                <a:latin typeface="Arial"/>
              </a:endParaRPr>
            </a:p>
          </p:txBody>
        </p:sp>
        <p:sp>
          <p:nvSpPr>
            <p:cNvPr id="1557" name="Google Shape;349;p12"/>
            <p:cNvSpPr/>
            <p:nvPr/>
          </p:nvSpPr>
          <p:spPr>
            <a:xfrm>
              <a:off x="8369640" y="5149080"/>
              <a:ext cx="3263400" cy="40644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1" lang="en-US" sz="1870" spc="-1" strike="noStrike">
                  <a:solidFill>
                    <a:schemeClr val="lt1"/>
                  </a:solidFill>
                  <a:latin typeface="Calibri"/>
                  <a:ea typeface="Calibri"/>
                </a:rPr>
                <a:t>Real-time clock</a:t>
              </a:r>
              <a:endParaRPr b="0" lang="en-US" sz="1870" spc="-1" strike="noStrike">
                <a:solidFill>
                  <a:srgbClr val="000000"/>
                </a:solidFill>
                <a:latin typeface="Arial"/>
              </a:endParaRPr>
            </a:p>
          </p:txBody>
        </p:sp>
      </p:grpSp>
      <p:grpSp>
        <p:nvGrpSpPr>
          <p:cNvPr id="1558" name="Google Shape;350;p12"/>
          <p:cNvGrpSpPr/>
          <p:nvPr/>
        </p:nvGrpSpPr>
        <p:grpSpPr>
          <a:xfrm>
            <a:off x="4375080" y="1349280"/>
            <a:ext cx="3263400" cy="704520"/>
            <a:chOff x="4375080" y="1349280"/>
            <a:chExt cx="3263400" cy="704520"/>
          </a:xfrm>
        </p:grpSpPr>
        <p:sp>
          <p:nvSpPr>
            <p:cNvPr id="1559" name="Google Shape;351;p12"/>
            <p:cNvSpPr/>
            <p:nvPr/>
          </p:nvSpPr>
          <p:spPr>
            <a:xfrm>
              <a:off x="4375080" y="1673280"/>
              <a:ext cx="3263400" cy="380520"/>
            </a:xfrm>
            <a:prstGeom prst="rect">
              <a:avLst/>
            </a:prstGeom>
            <a:noFill/>
            <a:ln w="0">
              <a:noFill/>
            </a:ln>
          </p:spPr>
          <p:style>
            <a:lnRef idx="0"/>
            <a:fillRef idx="0"/>
            <a:effectRef idx="0"/>
            <a:fontRef idx="minor"/>
          </p:style>
          <p:txBody>
            <a:bodyPr lIns="122040" rIns="122040" tIns="60840" bIns="60840" anchor="t">
              <a:spAutoFit/>
            </a:bodyPr>
            <a:p>
              <a:pPr algn="ctr" defTabSz="457200">
                <a:lnSpc>
                  <a:spcPct val="100000"/>
                </a:lnSpc>
              </a:pPr>
              <a:r>
                <a:rPr b="0" lang="en-US" sz="1700" spc="-1" strike="noStrike">
                  <a:solidFill>
                    <a:schemeClr val="lt1"/>
                  </a:solidFill>
                  <a:latin typeface="Calibri"/>
                  <a:ea typeface="Calibri"/>
                </a:rPr>
                <a:t>Central Processor</a:t>
              </a:r>
              <a:endParaRPr b="0" lang="en-US" sz="1700" spc="-1" strike="noStrike">
                <a:solidFill>
                  <a:srgbClr val="000000"/>
                </a:solidFill>
                <a:latin typeface="Arial"/>
              </a:endParaRPr>
            </a:p>
          </p:txBody>
        </p:sp>
        <p:sp>
          <p:nvSpPr>
            <p:cNvPr id="1560" name="Google Shape;352;p12"/>
            <p:cNvSpPr/>
            <p:nvPr/>
          </p:nvSpPr>
          <p:spPr>
            <a:xfrm>
              <a:off x="4375080" y="1349280"/>
              <a:ext cx="3263400" cy="406440"/>
            </a:xfrm>
            <a:prstGeom prst="rect">
              <a:avLst/>
            </a:prstGeom>
            <a:noFill/>
            <a:ln w="0">
              <a:noFill/>
            </a:ln>
          </p:spPr>
          <p:style>
            <a:lnRef idx="0"/>
            <a:fillRef idx="0"/>
            <a:effectRef idx="0"/>
            <a:fontRef idx="minor"/>
          </p:style>
          <p:txBody>
            <a:bodyPr lIns="122040" rIns="122040" tIns="60840" bIns="60840" anchor="t">
              <a:spAutoFit/>
            </a:bodyPr>
            <a:p>
              <a:pPr algn="ctr" defTabSz="457200">
                <a:lnSpc>
                  <a:spcPct val="100000"/>
                </a:lnSpc>
              </a:pPr>
              <a:r>
                <a:rPr b="1" lang="en-US" sz="1870" spc="-1" strike="noStrike">
                  <a:solidFill>
                    <a:schemeClr val="lt1"/>
                  </a:solidFill>
                  <a:latin typeface="Calibri"/>
                  <a:ea typeface="Calibri"/>
                </a:rPr>
                <a:t>Microcontroller</a:t>
              </a:r>
              <a:endParaRPr b="0" lang="en-US" sz="1870" spc="-1" strike="noStrike">
                <a:solidFill>
                  <a:srgbClr val="000000"/>
                </a:solidFill>
                <a:latin typeface="Arial"/>
              </a:endParaRPr>
            </a:p>
          </p:txBody>
        </p:sp>
      </p:grpSp>
      <p:grpSp>
        <p:nvGrpSpPr>
          <p:cNvPr id="1561" name="Google Shape;353;p12"/>
          <p:cNvGrpSpPr/>
          <p:nvPr/>
        </p:nvGrpSpPr>
        <p:grpSpPr>
          <a:xfrm>
            <a:off x="209160" y="3331440"/>
            <a:ext cx="3421440" cy="696240"/>
            <a:chOff x="209160" y="3331440"/>
            <a:chExt cx="3421440" cy="696240"/>
          </a:xfrm>
        </p:grpSpPr>
        <p:sp>
          <p:nvSpPr>
            <p:cNvPr id="1562" name="Google Shape;354;p12"/>
            <p:cNvSpPr/>
            <p:nvPr/>
          </p:nvSpPr>
          <p:spPr>
            <a:xfrm>
              <a:off x="367200" y="3647160"/>
              <a:ext cx="3263400" cy="380520"/>
            </a:xfrm>
            <a:prstGeom prst="rect">
              <a:avLst/>
            </a:prstGeom>
            <a:noFill/>
            <a:ln w="0">
              <a:noFill/>
            </a:ln>
          </p:spPr>
          <p:style>
            <a:lnRef idx="0"/>
            <a:fillRef idx="0"/>
            <a:effectRef idx="0"/>
            <a:fontRef idx="minor"/>
          </p:style>
          <p:txBody>
            <a:bodyPr lIns="122040" rIns="122040" tIns="60840" bIns="60840" anchor="t">
              <a:spAutoFit/>
            </a:bodyPr>
            <a:p>
              <a:pPr algn="r" defTabSz="457200">
                <a:lnSpc>
                  <a:spcPct val="100000"/>
                </a:lnSpc>
              </a:pPr>
              <a:r>
                <a:rPr b="0" lang="en-US" sz="1700" spc="-1" strike="noStrike">
                  <a:solidFill>
                    <a:schemeClr val="lt1"/>
                  </a:solidFill>
                  <a:latin typeface="Calibri"/>
                  <a:ea typeface="Calibri"/>
                </a:rPr>
                <a:t>Data Storage</a:t>
              </a:r>
              <a:endParaRPr b="0" lang="en-US" sz="1700" spc="-1" strike="noStrike">
                <a:solidFill>
                  <a:srgbClr val="000000"/>
                </a:solidFill>
                <a:latin typeface="Arial"/>
              </a:endParaRPr>
            </a:p>
          </p:txBody>
        </p:sp>
        <p:sp>
          <p:nvSpPr>
            <p:cNvPr id="1563" name="Google Shape;355;p12"/>
            <p:cNvSpPr/>
            <p:nvPr/>
          </p:nvSpPr>
          <p:spPr>
            <a:xfrm>
              <a:off x="209160" y="3331440"/>
              <a:ext cx="3263400" cy="406440"/>
            </a:xfrm>
            <a:prstGeom prst="rect">
              <a:avLst/>
            </a:prstGeom>
            <a:noFill/>
            <a:ln w="0">
              <a:noFill/>
            </a:ln>
          </p:spPr>
          <p:style>
            <a:lnRef idx="0"/>
            <a:fillRef idx="0"/>
            <a:effectRef idx="0"/>
            <a:fontRef idx="minor"/>
          </p:style>
          <p:txBody>
            <a:bodyPr lIns="122040" rIns="122040" tIns="60840" bIns="60840" anchor="t">
              <a:spAutoFit/>
            </a:bodyPr>
            <a:p>
              <a:pPr algn="r" defTabSz="457200">
                <a:lnSpc>
                  <a:spcPct val="100000"/>
                </a:lnSpc>
              </a:pPr>
              <a:r>
                <a:rPr b="1" lang="en-US" sz="1870" spc="-1" strike="noStrike">
                  <a:solidFill>
                    <a:schemeClr val="lt1"/>
                  </a:solidFill>
                  <a:latin typeface="Calibri"/>
                  <a:ea typeface="Calibri"/>
                </a:rPr>
                <a:t>Memory</a:t>
              </a:r>
              <a:endParaRPr b="0" lang="en-US" sz="1870" spc="-1" strike="noStrike">
                <a:solidFill>
                  <a:srgbClr val="000000"/>
                </a:solidFill>
                <a:latin typeface="Arial"/>
              </a:endParaRPr>
            </a:p>
          </p:txBody>
        </p:sp>
      </p:grpSp>
      <p:pic>
        <p:nvPicPr>
          <p:cNvPr id="1564" name="Google Shape;356;p12" descr="Microcontroller Icons - Free SVG &amp; PNG Microcontroller Images - Noun Project"/>
          <p:cNvPicPr/>
          <p:nvPr/>
        </p:nvPicPr>
        <p:blipFill>
          <a:blip r:embed="rId1"/>
          <a:stretch/>
        </p:blipFill>
        <p:spPr>
          <a:xfrm>
            <a:off x="5709240" y="2256120"/>
            <a:ext cx="797400" cy="774000"/>
          </a:xfrm>
          <a:prstGeom prst="rect">
            <a:avLst/>
          </a:prstGeom>
          <a:ln w="0">
            <a:noFill/>
          </a:ln>
        </p:spPr>
      </p:pic>
      <p:pic>
        <p:nvPicPr>
          <p:cNvPr id="1565" name="Google Shape;357;p12" descr="Memory Icon Vector Art, Icons, and Graphics for Free Download"/>
          <p:cNvPicPr/>
          <p:nvPr/>
        </p:nvPicPr>
        <p:blipFill>
          <a:blip r:embed="rId2"/>
          <a:stretch/>
        </p:blipFill>
        <p:spPr>
          <a:xfrm>
            <a:off x="3983760" y="3331440"/>
            <a:ext cx="934560" cy="683640"/>
          </a:xfrm>
          <a:prstGeom prst="rect">
            <a:avLst/>
          </a:prstGeom>
          <a:ln w="0">
            <a:noFill/>
          </a:ln>
        </p:spPr>
      </p:pic>
      <p:pic>
        <p:nvPicPr>
          <p:cNvPr id="1566" name="Google Shape;358;p12" descr=""/>
          <p:cNvPicPr/>
          <p:nvPr/>
        </p:nvPicPr>
        <p:blipFill>
          <a:blip r:embed="rId3"/>
          <a:stretch/>
        </p:blipFill>
        <p:spPr>
          <a:xfrm>
            <a:off x="4709160" y="5222880"/>
            <a:ext cx="808560" cy="746640"/>
          </a:xfrm>
          <a:prstGeom prst="rect">
            <a:avLst/>
          </a:prstGeom>
          <a:ln w="0">
            <a:noFill/>
          </a:ln>
        </p:spPr>
      </p:pic>
      <p:pic>
        <p:nvPicPr>
          <p:cNvPr id="1567" name="Google Shape;359;p12" descr="How to Use DS1307 RTC Module with Arduino &amp; Make a Remider"/>
          <p:cNvPicPr/>
          <p:nvPr/>
        </p:nvPicPr>
        <p:blipFill>
          <a:blip r:embed="rId4"/>
          <a:stretch/>
        </p:blipFill>
        <p:spPr>
          <a:xfrm>
            <a:off x="6640200" y="5276880"/>
            <a:ext cx="833400" cy="662400"/>
          </a:xfrm>
          <a:prstGeom prst="rect">
            <a:avLst/>
          </a:prstGeom>
          <a:ln w="0">
            <a:noFill/>
          </a:ln>
        </p:spPr>
      </p:pic>
      <p:pic>
        <p:nvPicPr>
          <p:cNvPr id="1568" name="Google Shape;360;p12" descr="Data exchange - Free business icons"/>
          <p:cNvPicPr/>
          <p:nvPr/>
        </p:nvPicPr>
        <p:blipFill>
          <a:blip r:embed="rId5"/>
          <a:stretch/>
        </p:blipFill>
        <p:spPr>
          <a:xfrm>
            <a:off x="7373880" y="3371400"/>
            <a:ext cx="878760" cy="611280"/>
          </a:xfrm>
          <a:prstGeom prst="rect">
            <a:avLst/>
          </a:prstGeom>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69" name="PlaceHolder 1"/>
          <p:cNvSpPr>
            <a:spLocks noGrp="1"/>
          </p:cNvSpPr>
          <p:nvPr>
            <p:ph/>
          </p:nvPr>
        </p:nvSpPr>
        <p:spPr>
          <a:xfrm>
            <a:off x="178920" y="1386720"/>
            <a:ext cx="12191040" cy="908280"/>
          </a:xfrm>
          <a:prstGeom prst="rect">
            <a:avLst/>
          </a:prstGeom>
          <a:noFill/>
          <a:ln w="0">
            <a:noFill/>
          </a:ln>
        </p:spPr>
        <p:txBody>
          <a:bodyPr lIns="122040" rIns="122040" tIns="60840" bIns="60840" anchor="ctr">
            <a:noAutofit/>
          </a:bodyPr>
          <a:p>
            <a:pPr indent="0" algn="ctr" defTabSz="914400">
              <a:lnSpc>
                <a:spcPct val="90000"/>
              </a:lnSpc>
              <a:buNone/>
              <a:tabLst>
                <a:tab algn="l" pos="0"/>
              </a:tabLst>
            </a:pPr>
            <a:r>
              <a:rPr b="1" lang="en-US" sz="2800" spc="-1" strike="noStrike">
                <a:solidFill>
                  <a:schemeClr val="lt1"/>
                </a:solidFill>
                <a:latin typeface="Arial"/>
                <a:ea typeface="Arial"/>
              </a:rPr>
              <a:t>SYNERGY OF ELECTRONICS AND EMBEDDED SYSTEMS</a:t>
            </a:r>
            <a:endParaRPr b="0" lang="en-US" sz="2800" spc="-1" strike="noStrike">
              <a:solidFill>
                <a:srgbClr val="000000"/>
              </a:solidFill>
              <a:latin typeface="Arial"/>
            </a:endParaRPr>
          </a:p>
        </p:txBody>
      </p:sp>
      <p:sp>
        <p:nvSpPr>
          <p:cNvPr id="1570" name="Google Shape;366;p13"/>
          <p:cNvSpPr/>
          <p:nvPr/>
        </p:nvSpPr>
        <p:spPr>
          <a:xfrm>
            <a:off x="551520" y="2828160"/>
            <a:ext cx="142920" cy="2206800"/>
          </a:xfrm>
          <a:prstGeom prst="rect">
            <a:avLst/>
          </a:prstGeom>
          <a:solidFill>
            <a:schemeClr val="lt1"/>
          </a:solidFill>
          <a:ln w="0">
            <a:noFill/>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dk1"/>
              </a:solidFill>
              <a:latin typeface="Arial"/>
              <a:ea typeface="Arial"/>
            </a:endParaRPr>
          </a:p>
        </p:txBody>
      </p:sp>
      <p:sp>
        <p:nvSpPr>
          <p:cNvPr id="1571" name="Google Shape;367;p13"/>
          <p:cNvSpPr/>
          <p:nvPr/>
        </p:nvSpPr>
        <p:spPr>
          <a:xfrm>
            <a:off x="797040" y="3064320"/>
            <a:ext cx="2708280" cy="323172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0" lang="en-US" sz="1700" spc="-1" strike="noStrike">
                <a:solidFill>
                  <a:schemeClr val="lt1"/>
                </a:solidFill>
                <a:latin typeface="Arial"/>
                <a:ea typeface="Arial"/>
              </a:rPr>
              <a:t>Embedded systems heavily rely on electronic components, including microcontrollers, sensors, and actuators, to perform dedicated functions. Electronics serve as the foundational building blocks for embedded systems, providing the necessary hardware for computation and control.</a:t>
            </a:r>
            <a:endParaRPr b="0" lang="en-US" sz="1700" spc="-1" strike="noStrike">
              <a:solidFill>
                <a:srgbClr val="000000"/>
              </a:solidFill>
              <a:latin typeface="Arial"/>
            </a:endParaRPr>
          </a:p>
        </p:txBody>
      </p:sp>
      <p:sp>
        <p:nvSpPr>
          <p:cNvPr id="1572" name="Google Shape;368;p13"/>
          <p:cNvSpPr/>
          <p:nvPr/>
        </p:nvSpPr>
        <p:spPr>
          <a:xfrm>
            <a:off x="11496600" y="2828160"/>
            <a:ext cx="142920" cy="2206800"/>
          </a:xfrm>
          <a:prstGeom prst="rect">
            <a:avLst/>
          </a:prstGeom>
          <a:solidFill>
            <a:schemeClr val="lt1"/>
          </a:solidFill>
          <a:ln w="0">
            <a:noFill/>
          </a:ln>
        </p:spPr>
        <p:style>
          <a:lnRef idx="0"/>
          <a:fillRef idx="0"/>
          <a:effectRef idx="0"/>
          <a:fontRef idx="minor"/>
        </p:style>
        <p:txBody>
          <a:bodyPr lIns="122040" rIns="122040" tIns="60840" bIns="60840" anchor="ctr">
            <a:noAutofit/>
          </a:bodyPr>
          <a:p>
            <a:pPr algn="ctr" defTabSz="457200">
              <a:lnSpc>
                <a:spcPct val="100000"/>
              </a:lnSpc>
            </a:pPr>
            <a:endParaRPr b="0" lang="en-US" sz="2400" spc="-1" strike="noStrike">
              <a:solidFill>
                <a:schemeClr val="dk1"/>
              </a:solidFill>
              <a:latin typeface="Arial"/>
              <a:ea typeface="Arial"/>
            </a:endParaRPr>
          </a:p>
        </p:txBody>
      </p:sp>
      <p:grpSp>
        <p:nvGrpSpPr>
          <p:cNvPr id="1573" name="Google Shape;369;p13"/>
          <p:cNvGrpSpPr/>
          <p:nvPr/>
        </p:nvGrpSpPr>
        <p:grpSpPr>
          <a:xfrm>
            <a:off x="8640360" y="2506320"/>
            <a:ext cx="2759400" cy="4071960"/>
            <a:chOff x="8640360" y="2506320"/>
            <a:chExt cx="2759400" cy="4071960"/>
          </a:xfrm>
        </p:grpSpPr>
        <p:sp>
          <p:nvSpPr>
            <p:cNvPr id="1574" name="Google Shape;370;p13"/>
            <p:cNvSpPr/>
            <p:nvPr/>
          </p:nvSpPr>
          <p:spPr>
            <a:xfrm>
              <a:off x="8640360" y="2828160"/>
              <a:ext cx="2759400" cy="3750120"/>
            </a:xfrm>
            <a:prstGeom prst="rect">
              <a:avLst/>
            </a:prstGeom>
            <a:noFill/>
            <a:ln w="0">
              <a:noFill/>
            </a:ln>
          </p:spPr>
          <p:style>
            <a:lnRef idx="0"/>
            <a:fillRef idx="0"/>
            <a:effectRef idx="0"/>
            <a:fontRef idx="minor"/>
          </p:style>
          <p:txBody>
            <a:bodyPr lIns="122040" rIns="122040" tIns="60840" bIns="60840" anchor="t">
              <a:spAutoFit/>
            </a:bodyPr>
            <a:p>
              <a:pPr algn="r" defTabSz="457200">
                <a:lnSpc>
                  <a:spcPct val="100000"/>
                </a:lnSpc>
              </a:pPr>
              <a:r>
                <a:rPr b="0" lang="en-US" sz="1700" spc="-1" strike="noStrike">
                  <a:solidFill>
                    <a:schemeClr val="lt1"/>
                  </a:solidFill>
                  <a:latin typeface="Arial"/>
                  <a:ea typeface="Arial"/>
                </a:rPr>
                <a:t>Electronics empower embedded systems with the intelligence to interact with the surrounding environment. Through the integration of sensors and processing units, electronics enable embedded systems to sense, process, and respond to real-world data, facilitating automation and smart functionalities.</a:t>
              </a:r>
              <a:endParaRPr b="0" lang="en-US" sz="1700" spc="-1" strike="noStrike">
                <a:solidFill>
                  <a:srgbClr val="000000"/>
                </a:solidFill>
                <a:latin typeface="Arial"/>
              </a:endParaRPr>
            </a:p>
          </p:txBody>
        </p:sp>
        <p:sp>
          <p:nvSpPr>
            <p:cNvPr id="1575" name="Google Shape;371;p13"/>
            <p:cNvSpPr/>
            <p:nvPr/>
          </p:nvSpPr>
          <p:spPr>
            <a:xfrm>
              <a:off x="8688240" y="2506320"/>
              <a:ext cx="2711160" cy="365040"/>
            </a:xfrm>
            <a:prstGeom prst="rect">
              <a:avLst/>
            </a:prstGeom>
            <a:noFill/>
            <a:ln w="0">
              <a:noFill/>
            </a:ln>
          </p:spPr>
          <p:style>
            <a:lnRef idx="0"/>
            <a:fillRef idx="0"/>
            <a:effectRef idx="0"/>
            <a:fontRef idx="minor"/>
          </p:style>
          <p:txBody>
            <a:bodyPr lIns="122040" rIns="122040" tIns="60840" bIns="60840" anchor="t">
              <a:spAutoFit/>
            </a:bodyPr>
            <a:p>
              <a:pPr algn="r" defTabSz="457200">
                <a:lnSpc>
                  <a:spcPct val="100000"/>
                </a:lnSpc>
              </a:pPr>
              <a:r>
                <a:rPr b="1" lang="en-US" sz="1600" spc="-1" strike="noStrike">
                  <a:solidFill>
                    <a:schemeClr val="lt1"/>
                  </a:solidFill>
                  <a:latin typeface="Arial"/>
                  <a:ea typeface="Arial"/>
                </a:rPr>
                <a:t>Embedded Intelligence</a:t>
              </a:r>
              <a:endParaRPr b="0" lang="en-US" sz="1600" spc="-1" strike="noStrike">
                <a:solidFill>
                  <a:srgbClr val="000000"/>
                </a:solidFill>
                <a:latin typeface="Arial"/>
              </a:endParaRPr>
            </a:p>
          </p:txBody>
        </p:sp>
      </p:grpSp>
      <p:sp>
        <p:nvSpPr>
          <p:cNvPr id="1576" name="Google Shape;372;p13"/>
          <p:cNvSpPr/>
          <p:nvPr/>
        </p:nvSpPr>
        <p:spPr>
          <a:xfrm>
            <a:off x="791280" y="2552760"/>
            <a:ext cx="2973960" cy="380520"/>
          </a:xfrm>
          <a:prstGeom prst="rect">
            <a:avLst/>
          </a:prstGeom>
          <a:noFill/>
          <a:ln w="0">
            <a:noFill/>
          </a:ln>
        </p:spPr>
        <p:style>
          <a:lnRef idx="0"/>
          <a:fillRef idx="0"/>
          <a:effectRef idx="0"/>
          <a:fontRef idx="minor"/>
        </p:style>
        <p:txBody>
          <a:bodyPr lIns="122040" rIns="122040" tIns="60840" bIns="60840" anchor="t">
            <a:spAutoFit/>
          </a:bodyPr>
          <a:p>
            <a:pPr defTabSz="457200">
              <a:lnSpc>
                <a:spcPct val="100000"/>
              </a:lnSpc>
            </a:pPr>
            <a:r>
              <a:rPr b="1" lang="en-US" sz="1700" spc="-1" strike="noStrike">
                <a:solidFill>
                  <a:schemeClr val="lt1"/>
                </a:solidFill>
                <a:latin typeface="Arial"/>
                <a:ea typeface="Arial"/>
              </a:rPr>
              <a:t>Integration of Electronics</a:t>
            </a:r>
            <a:endParaRPr b="0" lang="en-US" sz="1700" spc="-1" strike="noStrike">
              <a:solidFill>
                <a:srgbClr val="000000"/>
              </a:solidFill>
              <a:latin typeface="Arial"/>
            </a:endParaRPr>
          </a:p>
        </p:txBody>
      </p:sp>
      <p:pic>
        <p:nvPicPr>
          <p:cNvPr id="1577" name="Google Shape;373;p13" descr="Embedded, system, microchip, electronics, process, cpu, controller icon -  Download on Iconfinder"/>
          <p:cNvPicPr/>
          <p:nvPr/>
        </p:nvPicPr>
        <p:blipFill>
          <a:blip r:embed="rId1"/>
          <a:stretch/>
        </p:blipFill>
        <p:spPr>
          <a:xfrm>
            <a:off x="4846320" y="2875680"/>
            <a:ext cx="2856600" cy="2856600"/>
          </a:xfrm>
          <a:prstGeom prst="rect">
            <a:avLst/>
          </a:prstGeom>
          <a:ln cap="sq" w="88900">
            <a:solidFill>
              <a:srgbClr val="91dbe5"/>
            </a:solidFill>
            <a:miter/>
          </a:ln>
          <a:effectLst>
            <a:innerShdw blurRad="76200">
              <a:srgbClr val="000000"/>
            </a:innerShdw>
          </a:effectLst>
        </p:spPr>
      </p:pic>
      <p:sp>
        <p:nvSpPr>
          <p:cNvPr id="1578" name="Rectangle 1"/>
          <p:cNvSpPr/>
          <p:nvPr/>
        </p:nvSpPr>
        <p:spPr>
          <a:xfrm>
            <a:off x="551520" y="339480"/>
            <a:ext cx="5414760" cy="724680"/>
          </a:xfrm>
          <a:prstGeom prst="rect">
            <a:avLst/>
          </a:prstGeom>
          <a:solidFill>
            <a:srgbClr val="0c4360"/>
          </a:solidFill>
          <a:ln>
            <a:solidFill>
              <a:srgbClr val="083147"/>
            </a:solidFill>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defTabSz="457200">
              <a:lnSpc>
                <a:spcPct val="100000"/>
              </a:lnSpc>
            </a:pPr>
            <a:r>
              <a:rPr b="1" lang="en-US" sz="2800" spc="-1" strike="noStrike">
                <a:solidFill>
                  <a:schemeClr val="lt1"/>
                </a:solidFill>
                <a:latin typeface="Arial"/>
              </a:rPr>
              <a:t>EMBEDDED SYSTEM</a:t>
            </a:r>
            <a:endParaRPr b="0" lang="en-US" sz="28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1579" name="PlaceHolder 1"/>
          <p:cNvSpPr>
            <a:spLocks noGrp="1"/>
          </p:cNvSpPr>
          <p:nvPr>
            <p:ph/>
          </p:nvPr>
        </p:nvSpPr>
        <p:spPr>
          <a:xfrm>
            <a:off x="-738360" y="283680"/>
            <a:ext cx="8828640" cy="767160"/>
          </a:xfrm>
          <a:prstGeom prst="rect">
            <a:avLst/>
          </a:prstGeom>
          <a:noFill/>
          <a:ln w="0">
            <a:noFill/>
          </a:ln>
        </p:spPr>
        <p:txBody>
          <a:bodyPr lIns="122040" rIns="122040" tIns="60840" bIns="60840" anchor="ctr">
            <a:noAutofit/>
          </a:bodyPr>
          <a:p>
            <a:pPr indent="0" algn="ctr" defTabSz="914400">
              <a:lnSpc>
                <a:spcPct val="90000"/>
              </a:lnSpc>
              <a:spcBef>
                <a:spcPts val="1001"/>
              </a:spcBef>
              <a:buNone/>
              <a:tabLst>
                <a:tab algn="l" pos="0"/>
              </a:tabLst>
            </a:pPr>
            <a:r>
              <a:rPr b="1" lang="en-US" sz="4800" spc="-1" strike="noStrike">
                <a:solidFill>
                  <a:schemeClr val="lt1"/>
                </a:solidFill>
                <a:latin typeface="Calibri"/>
                <a:ea typeface="Calibri"/>
              </a:rPr>
              <a:t>TECHNOLOGY TIMELINE</a:t>
            </a:r>
            <a:endParaRPr b="0" lang="en-US" sz="4800" spc="-1" strike="noStrike">
              <a:solidFill>
                <a:srgbClr val="ffffff"/>
              </a:solidFill>
              <a:latin typeface="Arial"/>
            </a:endParaRPr>
          </a:p>
        </p:txBody>
      </p:sp>
      <p:pic>
        <p:nvPicPr>
          <p:cNvPr id="1580" name="Google Shape;381;g2acc62a0c21_0_17" descr=""/>
          <p:cNvPicPr/>
          <p:nvPr/>
        </p:nvPicPr>
        <p:blipFill>
          <a:blip r:embed="rId1"/>
          <a:srcRect l="2014" t="14315" r="2041" b="0"/>
          <a:stretch/>
        </p:blipFill>
        <p:spPr>
          <a:xfrm>
            <a:off x="537480" y="1240560"/>
            <a:ext cx="11018880" cy="4895280"/>
          </a:xfrm>
          <a:prstGeom prst="rect">
            <a:avLst/>
          </a:prstGeom>
          <a:ln cap="sq" w="88900">
            <a:solidFill>
              <a:srgbClr val="91dbe5"/>
            </a:solidFill>
            <a:miter/>
          </a:ln>
          <a:effectLst>
            <a:innerShdw blurRad="76200">
              <a:srgbClr val="000000"/>
            </a:innerShdw>
          </a:effectLst>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581" name="PlaceHolder 1"/>
          <p:cNvSpPr>
            <a:spLocks noGrp="1"/>
          </p:cNvSpPr>
          <p:nvPr>
            <p:ph type="title"/>
          </p:nvPr>
        </p:nvSpPr>
        <p:spPr>
          <a:xfrm>
            <a:off x="685800" y="3429000"/>
            <a:ext cx="10819440" cy="1292040"/>
          </a:xfrm>
          <a:prstGeom prst="rect">
            <a:avLst/>
          </a:prstGeom>
          <a:noFill/>
          <a:ln w="0">
            <a:noFill/>
          </a:ln>
        </p:spPr>
        <p:txBody>
          <a:bodyPr lIns="90000" rIns="90000" tIns="45000" bIns="45000" anchor="ctr">
            <a:normAutofit/>
          </a:bodyPr>
          <a:p>
            <a:pPr indent="0" algn="ctr" defTabSz="914400">
              <a:lnSpc>
                <a:spcPct val="90000"/>
              </a:lnSpc>
              <a:buNone/>
              <a:tabLst>
                <a:tab algn="l" pos="0"/>
              </a:tabLst>
            </a:pPr>
            <a:r>
              <a:rPr b="1" lang="en-US" sz="3200" spc="-72" strike="noStrike">
                <a:solidFill>
                  <a:schemeClr val="lt1"/>
                </a:solidFill>
                <a:latin typeface="Calibri"/>
                <a:ea typeface="Calibri"/>
              </a:rPr>
              <a:t>THANK YOU</a:t>
            </a:r>
            <a:endParaRPr b="0" lang="en-US" sz="3200" spc="-1" strike="noStrike">
              <a:solidFill>
                <a:srgbClr val="000000"/>
              </a:solidFill>
              <a:latin typeface="Arial"/>
            </a:endParaRPr>
          </a:p>
        </p:txBody>
      </p:sp>
      <p:sp>
        <p:nvSpPr>
          <p:cNvPr id="1582" name="Google Shape;513;p20"/>
          <p:cNvSpPr/>
          <p:nvPr/>
        </p:nvSpPr>
        <p:spPr>
          <a:xfrm>
            <a:off x="685800" y="2540160"/>
            <a:ext cx="10819440" cy="339840"/>
          </a:xfrm>
          <a:prstGeom prst="rect">
            <a:avLst/>
          </a:prstGeom>
          <a:noFill/>
          <a:ln w="0">
            <a:noFill/>
          </a:ln>
        </p:spPr>
        <p:style>
          <a:lnRef idx="0"/>
          <a:fillRef idx="0"/>
          <a:effectRef idx="0"/>
          <a:fontRef idx="minor"/>
        </p:style>
        <p:txBody>
          <a:bodyPr lIns="122040" rIns="122040" tIns="60840" bIns="60840" anchor="ctr">
            <a:noAutofit/>
          </a:bodyPr>
          <a:p>
            <a:pPr defTabSz="402480">
              <a:lnSpc>
                <a:spcPct val="100000"/>
              </a:lnSpc>
              <a:spcAft>
                <a:spcPts val="601"/>
              </a:spcAft>
            </a:pPr>
            <a:r>
              <a:rPr b="1" lang="en-US" sz="4000" spc="-1" strike="noStrike">
                <a:solidFill>
                  <a:srgbClr val="979797"/>
                </a:solidFill>
                <a:latin typeface="Calibri"/>
                <a:ea typeface="Calibri"/>
              </a:rPr>
              <a:t>QUESTIONS?</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86" name="PlaceHolder 1"/>
          <p:cNvSpPr>
            <a:spLocks noGrp="1"/>
          </p:cNvSpPr>
          <p:nvPr>
            <p:ph type="title"/>
          </p:nvPr>
        </p:nvSpPr>
        <p:spPr>
          <a:xfrm>
            <a:off x="4550760" y="1923840"/>
            <a:ext cx="6117120" cy="901800"/>
          </a:xfrm>
          <a:prstGeom prst="rect">
            <a:avLst/>
          </a:prstGeom>
          <a:noFill/>
          <a:ln w="19080">
            <a:noFill/>
          </a:ln>
        </p:spPr>
        <p:txBody>
          <a:bodyPr lIns="0" rIns="0" tIns="0" bIns="0" anchor="b">
            <a:noAutofit/>
          </a:bodyPr>
          <a:p>
            <a:pPr indent="0" defTabSz="914400">
              <a:lnSpc>
                <a:spcPct val="90000"/>
              </a:lnSpc>
              <a:buNone/>
              <a:tabLst>
                <a:tab algn="l" pos="0"/>
              </a:tabLst>
            </a:pPr>
            <a:r>
              <a:rPr b="1" lang="en-GB" sz="8800" spc="-1" strike="noStrike" u="sng">
                <a:solidFill>
                  <a:schemeClr val="lt1"/>
                </a:solidFill>
                <a:uFillTx/>
                <a:latin typeface="Calibri"/>
                <a:ea typeface="Calibri"/>
              </a:rPr>
              <a:t>C</a:t>
            </a:r>
            <a:r>
              <a:rPr b="1" lang="en-GB" sz="6600" spc="-1" strike="noStrike" u="sng">
                <a:solidFill>
                  <a:schemeClr val="lt1"/>
                </a:solidFill>
                <a:uFillTx/>
                <a:latin typeface="Calibri"/>
                <a:ea typeface="Calibri"/>
              </a:rPr>
              <a:t>ourse Duration</a:t>
            </a:r>
            <a:endParaRPr b="0" lang="en-US" sz="6600" spc="-1" strike="noStrike">
              <a:solidFill>
                <a:srgbClr val="000000"/>
              </a:solidFill>
              <a:latin typeface="Arial"/>
            </a:endParaRPr>
          </a:p>
        </p:txBody>
      </p:sp>
      <p:sp>
        <p:nvSpPr>
          <p:cNvPr id="1287" name="PlaceHolder 2"/>
          <p:cNvSpPr>
            <a:spLocks noGrp="1"/>
          </p:cNvSpPr>
          <p:nvPr>
            <p:ph type="subTitle"/>
          </p:nvPr>
        </p:nvSpPr>
        <p:spPr>
          <a:xfrm>
            <a:off x="3468960" y="3981240"/>
            <a:ext cx="6885000" cy="2132280"/>
          </a:xfrm>
          <a:prstGeom prst="rect">
            <a:avLst/>
          </a:prstGeom>
          <a:noFill/>
          <a:ln w="19080">
            <a:noFill/>
          </a:ln>
        </p:spPr>
        <p:txBody>
          <a:bodyPr lIns="0" rIns="0" tIns="0" bIns="0" anchor="t">
            <a:normAutofit/>
          </a:bodyPr>
          <a:p>
            <a:pPr marL="457200" indent="-457200" defTabSz="914400">
              <a:lnSpc>
                <a:spcPct val="90000"/>
              </a:lnSpc>
              <a:spcBef>
                <a:spcPts val="1001"/>
              </a:spcBef>
              <a:spcAft>
                <a:spcPts val="799"/>
              </a:spcAft>
              <a:buClr>
                <a:srgbClr val="47c3d3"/>
              </a:buClr>
              <a:buFont typeface="Wingdings" charset="2"/>
              <a:buChar char=""/>
            </a:pPr>
            <a:r>
              <a:rPr b="0" lang="en-GB" sz="1700" spc="296" strike="noStrike">
                <a:solidFill>
                  <a:schemeClr val="lt1"/>
                </a:solidFill>
                <a:latin typeface="Calibri"/>
                <a:ea typeface="Calibri"/>
              </a:rPr>
              <a:t>4 Hours Per Week </a:t>
            </a:r>
            <a:endParaRPr b="0" lang="en-US" sz="1700" spc="-1" strike="noStrike">
              <a:solidFill>
                <a:srgbClr val="000000"/>
              </a:solidFill>
              <a:latin typeface="Arial"/>
            </a:endParaRPr>
          </a:p>
          <a:p>
            <a:pPr marL="457200" indent="-457200" defTabSz="914400">
              <a:lnSpc>
                <a:spcPct val="90000"/>
              </a:lnSpc>
              <a:spcBef>
                <a:spcPts val="1001"/>
              </a:spcBef>
              <a:spcAft>
                <a:spcPts val="799"/>
              </a:spcAft>
              <a:buClr>
                <a:srgbClr val="47c3d3"/>
              </a:buClr>
              <a:buFont typeface="Wingdings" charset="2"/>
              <a:buChar char=""/>
            </a:pPr>
            <a:r>
              <a:rPr b="0" lang="en-GB" sz="1700" spc="296" strike="noStrike">
                <a:solidFill>
                  <a:schemeClr val="lt1"/>
                </a:solidFill>
                <a:latin typeface="Calibri"/>
                <a:ea typeface="Calibri"/>
              </a:rPr>
              <a:t>2-hrs twice a week, Friday-Wednesday 8-10am </a:t>
            </a:r>
            <a:endParaRPr b="0" lang="en-US" sz="1700" spc="-1" strike="noStrike">
              <a:solidFill>
                <a:srgbClr val="000000"/>
              </a:solidFill>
              <a:latin typeface="Arial"/>
            </a:endParaRPr>
          </a:p>
          <a:p>
            <a:pPr marL="457200" indent="-457200" defTabSz="914400">
              <a:lnSpc>
                <a:spcPct val="90000"/>
              </a:lnSpc>
              <a:spcBef>
                <a:spcPts val="1001"/>
              </a:spcBef>
              <a:spcAft>
                <a:spcPts val="799"/>
              </a:spcAft>
              <a:buClr>
                <a:srgbClr val="47c3d3"/>
              </a:buClr>
              <a:buFont typeface="Wingdings" charset="2"/>
              <a:buChar char=""/>
            </a:pPr>
            <a:r>
              <a:rPr b="0" lang="en-GB" sz="1700" spc="296" strike="noStrike">
                <a:solidFill>
                  <a:schemeClr val="lt1"/>
                </a:solidFill>
                <a:latin typeface="Calibri"/>
                <a:ea typeface="Calibri"/>
              </a:rPr>
              <a:t>Total of 12 Weeks 48-hrs</a:t>
            </a:r>
            <a:endParaRPr b="0" lang="en-US" sz="1700" spc="-1" strike="noStrike">
              <a:solidFill>
                <a:srgbClr val="000000"/>
              </a:solidFill>
              <a:latin typeface="Arial"/>
            </a:endParaRPr>
          </a:p>
        </p:txBody>
      </p:sp>
      <p:pic>
        <p:nvPicPr>
          <p:cNvPr id="1288" name="Graphic 2" descr="Stopwatch"/>
          <p:cNvPicPr/>
          <p:nvPr/>
        </p:nvPicPr>
        <p:blipFill>
          <a:blip r:embed="rId1"/>
          <a:stretch/>
        </p:blipFill>
        <p:spPr>
          <a:xfrm>
            <a:off x="1458720" y="236520"/>
            <a:ext cx="3638160" cy="306288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1000"/>
                                  </p:stCondLst>
                                  <p:iterate type="wd">
                                    <p:tmAbs val="150"/>
                                  </p:iterate>
                                  <p:childTnLst>
                                    <p:set>
                                      <p:cBhvr>
                                        <p:cTn id="6" dur="1" fill="hold">
                                          <p:stCondLst>
                                            <p:cond delay="0"/>
                                          </p:stCondLst>
                                        </p:cTn>
                                        <p:tgtEl>
                                          <p:spTgt spid="1287">
                                            <p:txEl>
                                              <p:pRg st="0" end="0"/>
                                            </p:txEl>
                                          </p:spTgt>
                                        </p:tgtEl>
                                        <p:attrNameLst>
                                          <p:attrName>style.visibility</p:attrName>
                                        </p:attrNameLst>
                                      </p:cBhvr>
                                      <p:to>
                                        <p:strVal val="visible"/>
                                      </p:to>
                                    </p:set>
                                    <p:animEffect filter="fade" transition="in">
                                      <p:cBhvr additive="repl">
                                        <p:cTn id="7" dur="1000"/>
                                        <p:tgtEl>
                                          <p:spTgt spid="1287">
                                            <p:txEl>
                                              <p:pRg st="0" end="0"/>
                                            </p:txEl>
                                          </p:spTgt>
                                        </p:tgtEl>
                                      </p:cBhvr>
                                    </p:animEffect>
                                  </p:childTnLst>
                                </p:cTn>
                              </p:par>
                              <p:par>
                                <p:cTn id="8" nodeType="withEffect" fill="hold" presetClass="entr" presetID="10">
                                  <p:stCondLst>
                                    <p:cond delay="500"/>
                                  </p:stCondLst>
                                  <p:iterate type="wd">
                                    <p:tmAbs val="150"/>
                                  </p:iterate>
                                  <p:childTnLst>
                                    <p:set>
                                      <p:cBhvr>
                                        <p:cTn id="9" dur="1" fill="hold">
                                          <p:stCondLst>
                                            <p:cond delay="0"/>
                                          </p:stCondLst>
                                        </p:cTn>
                                        <p:tgtEl>
                                          <p:spTgt spid="1286"/>
                                        </p:tgtEl>
                                        <p:attrNameLst>
                                          <p:attrName>style.visibility</p:attrName>
                                        </p:attrNameLst>
                                      </p:cBhvr>
                                      <p:to>
                                        <p:strVal val="visible"/>
                                      </p:to>
                                    </p:set>
                                    <p:animEffect filter="fade" transition="in">
                                      <p:cBhvr additive="repl">
                                        <p:cTn id="10" dur="1000"/>
                                        <p:tgtEl>
                                          <p:spTgt spid="1286"/>
                                        </p:tgtEl>
                                      </p:cBhvr>
                                    </p:animEffect>
                                  </p:childTnLst>
                                </p:cTn>
                              </p:par>
                            </p:childTnLst>
                          </p:cTn>
                        </p:par>
                      </p:childTnLst>
                    </p:cTn>
                  </p:par>
                  <p:par>
                    <p:cTn id="11" fill="hold">
                      <p:stCondLst>
                        <p:cond delay="indefinite"/>
                      </p:stCondLst>
                      <p:childTnLst>
                        <p:par>
                          <p:cTn id="12" fill="hold">
                            <p:stCondLst>
                              <p:cond delay="0"/>
                            </p:stCondLst>
                            <p:childTnLst>
                              <p:par>
                                <p:cTn id="13" nodeType="clickEffect" fill="hold" presetClass="entr" presetID="10">
                                  <p:stCondLst>
                                    <p:cond delay="1000"/>
                                  </p:stCondLst>
                                  <p:iterate type="wd">
                                    <p:tmAbs val="150"/>
                                  </p:iterate>
                                  <p:childTnLst>
                                    <p:set>
                                      <p:cBhvr>
                                        <p:cTn id="14" dur="1" fill="hold">
                                          <p:stCondLst>
                                            <p:cond delay="0"/>
                                          </p:stCondLst>
                                        </p:cTn>
                                        <p:tgtEl>
                                          <p:spTgt spid="1287">
                                            <p:txEl>
                                              <p:pRg st="1" end="1"/>
                                            </p:txEl>
                                          </p:spTgt>
                                        </p:tgtEl>
                                        <p:attrNameLst>
                                          <p:attrName>style.visibility</p:attrName>
                                        </p:attrNameLst>
                                      </p:cBhvr>
                                      <p:to>
                                        <p:strVal val="visible"/>
                                      </p:to>
                                    </p:set>
                                    <p:animEffect filter="fade" transition="in">
                                      <p:cBhvr additive="repl">
                                        <p:cTn id="15" dur="1000"/>
                                        <p:tgtEl>
                                          <p:spTgt spid="128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nodeType="clickEffect" fill="hold" presetClass="entr" presetID="10">
                                  <p:stCondLst>
                                    <p:cond delay="1000"/>
                                  </p:stCondLst>
                                  <p:iterate type="wd">
                                    <p:tmAbs val="150"/>
                                  </p:iterate>
                                  <p:childTnLst>
                                    <p:set>
                                      <p:cBhvr>
                                        <p:cTn id="19" dur="1" fill="hold">
                                          <p:stCondLst>
                                            <p:cond delay="0"/>
                                          </p:stCondLst>
                                        </p:cTn>
                                        <p:tgtEl>
                                          <p:spTgt spid="1287">
                                            <p:txEl>
                                              <p:pRg st="2" end="2"/>
                                            </p:txEl>
                                          </p:spTgt>
                                        </p:tgtEl>
                                        <p:attrNameLst>
                                          <p:attrName>style.visibility</p:attrName>
                                        </p:attrNameLst>
                                      </p:cBhvr>
                                      <p:to>
                                        <p:strVal val="visible"/>
                                      </p:to>
                                    </p:set>
                                    <p:animEffect filter="fade" transition="in">
                                      <p:cBhvr additive="repl">
                                        <p:cTn id="20" dur="1000"/>
                                        <p:tgtEl>
                                          <p:spTgt spid="1287">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2"/>
        </a:solidFill>
      </p:bgPr>
    </p:bg>
    <p:spTree>
      <p:nvGrpSpPr>
        <p:cNvPr id="1" name=""/>
        <p:cNvGrpSpPr/>
        <p:nvPr/>
      </p:nvGrpSpPr>
      <p:grpSpPr>
        <a:xfrm>
          <a:off x="0" y="0"/>
          <a:ext cx="0" cy="0"/>
          <a:chOff x="0" y="0"/>
          <a:chExt cx="0" cy="0"/>
        </a:xfrm>
      </p:grpSpPr>
      <p:sp>
        <p:nvSpPr>
          <p:cNvPr id="1289" name="PlaceHolder 1"/>
          <p:cNvSpPr>
            <a:spLocks noGrp="1"/>
          </p:cNvSpPr>
          <p:nvPr>
            <p:ph type="title"/>
          </p:nvPr>
        </p:nvSpPr>
        <p:spPr>
          <a:xfrm>
            <a:off x="3209760" y="342360"/>
            <a:ext cx="7785720" cy="1146240"/>
          </a:xfrm>
          <a:prstGeom prst="rect">
            <a:avLst/>
          </a:prstGeom>
          <a:noFill/>
          <a:ln w="0">
            <a:noFill/>
          </a:ln>
        </p:spPr>
        <p:txBody>
          <a:bodyPr lIns="0" rIns="0" tIns="0" bIns="0" anchor="ctr">
            <a:noAutofit/>
          </a:bodyPr>
          <a:p>
            <a:pPr indent="0" algn="ctr" defTabSz="914400">
              <a:lnSpc>
                <a:spcPct val="90000"/>
              </a:lnSpc>
              <a:buNone/>
              <a:tabLst>
                <a:tab algn="l" pos="0"/>
              </a:tabLst>
            </a:pPr>
            <a:r>
              <a:rPr b="1" lang="en-US" sz="6600" spc="-1" strike="noStrike" u="sng">
                <a:solidFill>
                  <a:srgbClr val="ffffff"/>
                </a:solidFill>
                <a:uFillTx/>
                <a:latin typeface="Calibri"/>
                <a:ea typeface="Calibri"/>
              </a:rPr>
              <a:t>Day-1 </a:t>
            </a:r>
            <a:br>
              <a:rPr sz="6600"/>
            </a:br>
            <a:r>
              <a:rPr b="1" lang="en-US" sz="6600" spc="-1" strike="noStrike" u="sng">
                <a:solidFill>
                  <a:srgbClr val="ffffff"/>
                </a:solidFill>
                <a:uFillTx/>
                <a:latin typeface="Calibri"/>
                <a:ea typeface="Calibri"/>
              </a:rPr>
              <a:t>(zoom meeting)</a:t>
            </a:r>
            <a:endParaRPr b="0" lang="en-US" sz="6600" spc="-1" strike="noStrike">
              <a:solidFill>
                <a:srgbClr val="000000"/>
              </a:solidFill>
              <a:latin typeface="Arial"/>
            </a:endParaRPr>
          </a:p>
        </p:txBody>
      </p:sp>
      <p:sp>
        <p:nvSpPr>
          <p:cNvPr id="1290" name="PlaceHolder 2"/>
          <p:cNvSpPr>
            <a:spLocks noGrp="1"/>
          </p:cNvSpPr>
          <p:nvPr>
            <p:ph type="subTitle"/>
          </p:nvPr>
        </p:nvSpPr>
        <p:spPr>
          <a:xfrm>
            <a:off x="2366280" y="2281320"/>
            <a:ext cx="9190440" cy="4194360"/>
          </a:xfrm>
          <a:prstGeom prst="rect">
            <a:avLst/>
          </a:prstGeom>
          <a:noFill/>
          <a:ln w="0">
            <a:noFill/>
          </a:ln>
        </p:spPr>
        <p:txBody>
          <a:bodyPr lIns="0" rIns="0" tIns="0" bIns="0" anchor="ctr">
            <a:normAutofit/>
          </a:bodyPr>
          <a:p>
            <a:pPr marL="343080" indent="0" algn="just" defTabSz="914400">
              <a:lnSpc>
                <a:spcPct val="90000"/>
              </a:lnSpc>
              <a:spcBef>
                <a:spcPts val="1001"/>
              </a:spcBef>
              <a:buNone/>
              <a:tabLst>
                <a:tab algn="l" pos="0"/>
              </a:tabLst>
            </a:pPr>
            <a:r>
              <a:rPr b="0" lang="en-US" sz="1700" spc="296" strike="noStrike">
                <a:solidFill>
                  <a:schemeClr val="lt1"/>
                </a:solidFill>
                <a:latin typeface="Calibri"/>
                <a:ea typeface="Calibri"/>
              </a:rPr>
              <a:t>Introductory Session:</a:t>
            </a:r>
            <a:endParaRPr b="0" lang="en-US" sz="1700" spc="-1" strike="noStrike">
              <a:solidFill>
                <a:srgbClr val="000000"/>
              </a:solidFill>
              <a:latin typeface="Arial"/>
            </a:endParaRPr>
          </a:p>
          <a:p>
            <a:pPr marL="343080" indent="-228600" algn="just" defTabSz="914400">
              <a:lnSpc>
                <a:spcPct val="90000"/>
              </a:lnSpc>
              <a:spcBef>
                <a:spcPts val="1001"/>
              </a:spcBef>
              <a:buClr>
                <a:srgbClr val="47c3d3"/>
              </a:buClr>
              <a:buFont typeface="Arial"/>
              <a:buChar char="•"/>
              <a:tabLst>
                <a:tab algn="l" pos="0"/>
              </a:tabLst>
            </a:pPr>
            <a:r>
              <a:rPr b="0" lang="en-US" sz="1700" spc="296" strike="noStrike">
                <a:solidFill>
                  <a:schemeClr val="lt1"/>
                </a:solidFill>
                <a:latin typeface="Calibri"/>
                <a:ea typeface="Calibri"/>
              </a:rPr>
              <a:t>Course Objectives: Aamir (15-min)</a:t>
            </a:r>
            <a:endParaRPr b="0" lang="en-US" sz="1700" spc="-1" strike="noStrike">
              <a:solidFill>
                <a:srgbClr val="000000"/>
              </a:solidFill>
              <a:latin typeface="Arial"/>
            </a:endParaRPr>
          </a:p>
          <a:p>
            <a:pPr marL="343080" indent="-228600" algn="just" defTabSz="914400">
              <a:lnSpc>
                <a:spcPct val="90000"/>
              </a:lnSpc>
              <a:spcBef>
                <a:spcPts val="1001"/>
              </a:spcBef>
              <a:buClr>
                <a:srgbClr val="47c3d3"/>
              </a:buClr>
              <a:buFont typeface="Arial"/>
              <a:buChar char="•"/>
              <a:tabLst>
                <a:tab algn="l" pos="0"/>
              </a:tabLst>
            </a:pPr>
            <a:r>
              <a:rPr b="0" lang="en-US" sz="1700" spc="296" strike="noStrike">
                <a:solidFill>
                  <a:schemeClr val="lt1"/>
                </a:solidFill>
                <a:latin typeface="Calibri"/>
                <a:ea typeface="Calibri"/>
              </a:rPr>
              <a:t>Q/A and student's introduction: (15-min)</a:t>
            </a:r>
            <a:endParaRPr b="0" lang="en-US" sz="1700" spc="-1" strike="noStrike">
              <a:solidFill>
                <a:srgbClr val="000000"/>
              </a:solidFill>
              <a:latin typeface="Arial"/>
            </a:endParaRPr>
          </a:p>
          <a:p>
            <a:pPr marL="343080" indent="-228600" algn="just" defTabSz="914400">
              <a:lnSpc>
                <a:spcPct val="90000"/>
              </a:lnSpc>
              <a:spcBef>
                <a:spcPts val="1001"/>
              </a:spcBef>
              <a:buClr>
                <a:srgbClr val="47c3d3"/>
              </a:buClr>
              <a:buFont typeface="Arial"/>
              <a:buChar char="•"/>
              <a:tabLst>
                <a:tab algn="l" pos="0"/>
              </a:tabLst>
            </a:pPr>
            <a:r>
              <a:rPr b="0" lang="en-US" sz="1700" spc="296" strike="noStrike">
                <a:solidFill>
                  <a:schemeClr val="lt1"/>
                </a:solidFill>
                <a:latin typeface="Calibri"/>
                <a:ea typeface="Calibri"/>
              </a:rPr>
              <a:t>IoT Big Picture: Sohail (30-min)</a:t>
            </a:r>
            <a:endParaRPr b="0" lang="en-US" sz="1700" spc="-1" strike="noStrike">
              <a:solidFill>
                <a:srgbClr val="000000"/>
              </a:solidFill>
              <a:latin typeface="Arial"/>
            </a:endParaRPr>
          </a:p>
          <a:p>
            <a:pPr marL="343080" indent="-228600" algn="just" defTabSz="914400">
              <a:lnSpc>
                <a:spcPct val="90000"/>
              </a:lnSpc>
              <a:spcBef>
                <a:spcPts val="1001"/>
              </a:spcBef>
              <a:buClr>
                <a:srgbClr val="47c3d3"/>
              </a:buClr>
              <a:buFont typeface="Arial"/>
              <a:buChar char="•"/>
              <a:tabLst>
                <a:tab algn="l" pos="0"/>
              </a:tabLst>
            </a:pPr>
            <a:r>
              <a:rPr b="0" lang="en-US" sz="1700" spc="296" strike="noStrike">
                <a:solidFill>
                  <a:schemeClr val="lt1"/>
                </a:solidFill>
                <a:latin typeface="Calibri"/>
                <a:ea typeface="Calibri"/>
              </a:rPr>
              <a:t>Electronics and Embedded Systems: Azmat (45-min)</a:t>
            </a:r>
            <a:endParaRPr b="0" lang="en-US" sz="1700" spc="-1" strike="noStrike">
              <a:solidFill>
                <a:srgbClr val="000000"/>
              </a:solidFill>
              <a:latin typeface="Arial"/>
            </a:endParaRPr>
          </a:p>
          <a:p>
            <a:pPr marL="343080" indent="-228600" algn="just" defTabSz="914400">
              <a:lnSpc>
                <a:spcPct val="90000"/>
              </a:lnSpc>
              <a:spcBef>
                <a:spcPts val="1001"/>
              </a:spcBef>
              <a:buClr>
                <a:srgbClr val="47c3d3"/>
              </a:buClr>
              <a:buFont typeface="Arial"/>
              <a:buChar char="•"/>
              <a:tabLst>
                <a:tab algn="l" pos="0"/>
              </a:tabLst>
            </a:pPr>
            <a:r>
              <a:rPr b="0" lang="en-US" sz="1700" spc="296" strike="noStrike">
                <a:solidFill>
                  <a:schemeClr val="lt1"/>
                </a:solidFill>
                <a:latin typeface="Calibri"/>
                <a:ea typeface="Calibri"/>
              </a:rPr>
              <a:t>Short demos: Mubashir (15-min)</a:t>
            </a:r>
            <a:endParaRPr b="0" lang="en-US" sz="1700" spc="-1" strike="noStrike">
              <a:solidFill>
                <a:srgbClr val="000000"/>
              </a:solidFill>
              <a:latin typeface="Arial"/>
            </a:endParaRPr>
          </a:p>
          <a:p>
            <a:pPr indent="0" algn="just" defTabSz="914400">
              <a:lnSpc>
                <a:spcPct val="90000"/>
              </a:lnSpc>
              <a:spcBef>
                <a:spcPts val="1001"/>
              </a:spcBef>
              <a:buNone/>
              <a:tabLst>
                <a:tab algn="l" pos="0"/>
              </a:tabLst>
            </a:pPr>
            <a:endParaRPr b="0" lang="en-US" sz="1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91" name="PlaceHolder 1"/>
          <p:cNvSpPr>
            <a:spLocks noGrp="1"/>
          </p:cNvSpPr>
          <p:nvPr>
            <p:ph/>
          </p:nvPr>
        </p:nvSpPr>
        <p:spPr>
          <a:xfrm>
            <a:off x="3270960" y="2631600"/>
            <a:ext cx="5759640" cy="1453680"/>
          </a:xfrm>
          <a:prstGeom prst="rect">
            <a:avLst/>
          </a:prstGeom>
          <a:noFill/>
          <a:ln w="0">
            <a:noFill/>
          </a:ln>
        </p:spPr>
        <p:txBody>
          <a:bodyPr lIns="122040" rIns="122040" tIns="60840" bIns="60840" anchor="ctr">
            <a:noAutofit/>
          </a:bodyPr>
          <a:p>
            <a:pPr indent="0" defTabSz="914400">
              <a:lnSpc>
                <a:spcPct val="90000"/>
              </a:lnSpc>
              <a:buNone/>
              <a:tabLst>
                <a:tab algn="l" pos="0"/>
              </a:tabLst>
            </a:pPr>
            <a:r>
              <a:rPr b="1" lang="en-US" sz="4800" spc="-1" strike="noStrike">
                <a:solidFill>
                  <a:schemeClr val="lt1"/>
                </a:solidFill>
                <a:latin typeface="Calibri"/>
                <a:ea typeface="Calibri"/>
              </a:rPr>
              <a:t>INTRODUCTION TO</a:t>
            </a:r>
            <a:endParaRPr b="0" lang="en-US" sz="4800" spc="-1" strike="noStrike">
              <a:solidFill>
                <a:srgbClr val="000000"/>
              </a:solidFill>
              <a:latin typeface="Arial"/>
            </a:endParaRPr>
          </a:p>
          <a:p>
            <a:pPr indent="0" defTabSz="914400">
              <a:lnSpc>
                <a:spcPct val="90000"/>
              </a:lnSpc>
              <a:spcBef>
                <a:spcPts val="748"/>
              </a:spcBef>
              <a:buNone/>
              <a:tabLst>
                <a:tab algn="l" pos="0"/>
              </a:tabLst>
            </a:pPr>
            <a:r>
              <a:rPr b="1" lang="en-US" sz="4800" spc="-1" strike="noStrike">
                <a:solidFill>
                  <a:schemeClr val="lt1"/>
                </a:solidFill>
                <a:latin typeface="Calibri"/>
                <a:ea typeface="Calibri"/>
              </a:rPr>
              <a:t>INTERNET OF THINGS</a:t>
            </a:r>
            <a:endParaRPr b="0" lang="en-US" sz="4800" spc="-1" strike="noStrike">
              <a:solidFill>
                <a:srgbClr val="000000"/>
              </a:solidFill>
              <a:latin typeface="Arial"/>
            </a:endParaRPr>
          </a:p>
        </p:txBody>
      </p:sp>
      <p:sp>
        <p:nvSpPr>
          <p:cNvPr id="1292" name="Google Shape;388;p14"/>
          <p:cNvSpPr/>
          <p:nvPr/>
        </p:nvSpPr>
        <p:spPr>
          <a:xfrm>
            <a:off x="1250280" y="1822680"/>
            <a:ext cx="1438920" cy="1535040"/>
          </a:xfrm>
          <a:prstGeom prst="ellipse">
            <a:avLst/>
          </a:prstGeom>
          <a:blipFill rotWithShape="0">
            <a:blip r:embed="rId1"/>
            <a:srcRect/>
            <a:stretch/>
          </a:blipFill>
          <a:ln cap="rnd" w="63500">
            <a:solidFill>
              <a:srgbClr val="333333"/>
            </a:solidFill>
            <a:round/>
          </a:ln>
          <a:effectLst>
            <a:outerShdw blurRad="380880" dir="5400000" dist="291960" rotWithShape="0" sx="-80000" sy="-18000">
              <a:srgbClr val="000000">
                <a:alpha val="22000"/>
              </a:srgbClr>
            </a:outerShdw>
          </a:effectLst>
          <a:scene3d>
            <a:camera prst="orthographicFront"/>
            <a:lightRig dir="t" rig="contrasting">
              <a:rot lat="0" lon="0" rev="3000000"/>
            </a:lightRig>
          </a:scene3d>
          <a:sp3d contourW="7620">
            <a:bevelT w="95250" h="31750"/>
            <a:contourClr>
              <a:srgbClr val="333333"/>
            </a:contourClr>
          </a:sp3d>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ndParaRPr>
          </a:p>
        </p:txBody>
      </p:sp>
      <p:sp>
        <p:nvSpPr>
          <p:cNvPr id="1293" name="Rectangle 1"/>
          <p:cNvSpPr/>
          <p:nvPr/>
        </p:nvSpPr>
        <p:spPr>
          <a:xfrm>
            <a:off x="527760" y="307440"/>
            <a:ext cx="5485320" cy="460800"/>
          </a:xfrm>
          <a:prstGeom prst="rect">
            <a:avLst/>
          </a:prstGeom>
          <a:solidFill>
            <a:srgbClr val="0c4360"/>
          </a:solidFill>
          <a:ln>
            <a:solidFill>
              <a:srgbClr val="083147"/>
            </a:solidFill>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defTabSz="457200">
              <a:lnSpc>
                <a:spcPct val="100000"/>
              </a:lnSpc>
            </a:pPr>
            <a:r>
              <a:rPr b="0" lang="en-US" sz="2400" spc="-1" strike="noStrike">
                <a:solidFill>
                  <a:schemeClr val="lt1"/>
                </a:solidFill>
                <a:latin typeface="Arial"/>
              </a:rPr>
              <a:t>IoT SPRING’24</a:t>
            </a:r>
            <a:endParaRPr b="0" lang="en-US" sz="2400" spc="-1" strike="noStrike">
              <a:solidFill>
                <a:srgbClr val="ffffff"/>
              </a:solidFill>
              <a:latin typeface="Arial"/>
            </a:endParaRPr>
          </a:p>
        </p:txBody>
      </p:sp>
      <p:pic>
        <p:nvPicPr>
          <p:cNvPr id="1294" name="Content Placeholder 1" descr="C:\Aamir Projects\IOT and Embedded System-Course\Suhail Preparation\Hardware Design and development\H-14-b - Copy.PNG"/>
          <p:cNvPicPr/>
          <p:nvPr/>
        </p:nvPicPr>
        <p:blipFill>
          <a:blip r:embed="rId2"/>
          <a:stretch/>
        </p:blipFill>
        <p:spPr>
          <a:xfrm>
            <a:off x="857520" y="5126400"/>
            <a:ext cx="10676520" cy="1045080"/>
          </a:xfrm>
          <a:prstGeom prst="rect">
            <a:avLst/>
          </a:prstGeom>
          <a:ln cap="sq" w="88900">
            <a:solidFill>
              <a:srgbClr val="47c3d3"/>
            </a:solidFill>
            <a:miter/>
          </a:ln>
          <a:effectLst>
            <a:innerShdw blurRad="76200">
              <a:srgbClr val="000000"/>
            </a:innerShdw>
          </a:effectLst>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5" name="Freeform 5"/>
          <p:cNvSpPr/>
          <p:nvPr/>
        </p:nvSpPr>
        <p:spPr>
          <a:xfrm>
            <a:off x="1973520" y="1295280"/>
            <a:ext cx="7374960" cy="564120"/>
          </a:xfrm>
          <a:custGeom>
            <a:avLst/>
            <a:gdLst>
              <a:gd name="textAreaLeft" fmla="*/ 0 w 7374960"/>
              <a:gd name="textAreaRight" fmla="*/ 7376040 w 7374960"/>
              <a:gd name="textAreaTop" fmla="*/ 0 h 564120"/>
              <a:gd name="textAreaBottom" fmla="*/ 565200 h 564120"/>
            </a:gdLst>
            <a:ahLst/>
            <a:rect l="textAreaLeft" t="textAreaTop" r="textAreaRight" b="textAreaBottom"/>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rgbClr val="2e4275"/>
          </a:solidFill>
          <a:ln w="9525">
            <a:solidFill>
              <a:srgbClr val="00285f"/>
            </a:solidFill>
            <a:round/>
          </a:ln>
        </p:spPr>
        <p:style>
          <a:lnRef idx="0"/>
          <a:fillRef idx="0"/>
          <a:effectRef idx="0"/>
          <a:fontRef idx="minor"/>
        </p:style>
        <p:txBody>
          <a:bodyPr lIns="90000" rIns="90000" tIns="45000" bIns="45000" anchor="ctr">
            <a:noAutofit/>
          </a:bodyPr>
          <a:p>
            <a:pPr defTabSz="457200">
              <a:lnSpc>
                <a:spcPct val="100000"/>
              </a:lnSpc>
            </a:pPr>
            <a:r>
              <a:rPr b="0" lang="sv-SE" sz="2800" spc="-1" strike="noStrike">
                <a:solidFill>
                  <a:srgbClr val="ffffff"/>
                </a:solidFill>
                <a:latin typeface="Arial"/>
              </a:rPr>
              <a:t>History of Innovation Cycles</a:t>
            </a:r>
            <a:endParaRPr b="0" lang="en-US" sz="2800" spc="-1" strike="noStrike">
              <a:solidFill>
                <a:srgbClr val="000000"/>
              </a:solidFill>
              <a:latin typeface="Arial"/>
            </a:endParaRPr>
          </a:p>
        </p:txBody>
      </p:sp>
      <p:sp>
        <p:nvSpPr>
          <p:cNvPr id="1296" name="Freeform 7"/>
          <p:cNvSpPr/>
          <p:nvPr/>
        </p:nvSpPr>
        <p:spPr>
          <a:xfrm>
            <a:off x="2004120" y="4572000"/>
            <a:ext cx="7520040" cy="562320"/>
          </a:xfrm>
          <a:custGeom>
            <a:avLst/>
            <a:gdLst>
              <a:gd name="textAreaLeft" fmla="*/ 0 w 7520040"/>
              <a:gd name="textAreaRight" fmla="*/ 7521120 w 7520040"/>
              <a:gd name="textAreaTop" fmla="*/ 0 h 562320"/>
              <a:gd name="textAreaBottom" fmla="*/ 563400 h 562320"/>
            </a:gdLst>
            <a:ahLst/>
            <a:rect l="textAreaLeft" t="textAreaTop" r="textAreaRight" b="textAreaBottom"/>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rgbClr val="89ba17"/>
          </a:solidFill>
          <a:ln w="9525">
            <a:solidFill>
              <a:srgbClr val="89ba17"/>
            </a:solidFill>
            <a:round/>
          </a:ln>
        </p:spPr>
        <p:style>
          <a:lnRef idx="0"/>
          <a:fillRef idx="0"/>
          <a:effectRef idx="0"/>
          <a:fontRef idx="minor"/>
        </p:style>
        <p:txBody>
          <a:bodyPr lIns="90000" rIns="90000" tIns="45000" bIns="45000" anchor="ctr">
            <a:noAutofit/>
          </a:bodyPr>
          <a:p>
            <a:pPr defTabSz="457200">
              <a:lnSpc>
                <a:spcPct val="100000"/>
              </a:lnSpc>
            </a:pPr>
            <a:r>
              <a:rPr b="0" lang="sv-SE" sz="2800" spc="-1" strike="noStrike">
                <a:solidFill>
                  <a:srgbClr val="ffffff"/>
                </a:solidFill>
                <a:latin typeface="Arial"/>
              </a:rPr>
              <a:t>IoT Network &amp; Connectivity Options</a:t>
            </a:r>
            <a:endParaRPr b="0" lang="en-US" sz="2800" spc="-1" strike="noStrike">
              <a:solidFill>
                <a:srgbClr val="000000"/>
              </a:solidFill>
              <a:latin typeface="Arial"/>
            </a:endParaRPr>
          </a:p>
        </p:txBody>
      </p:sp>
      <p:sp>
        <p:nvSpPr>
          <p:cNvPr id="1297" name="Freeform 8"/>
          <p:cNvSpPr/>
          <p:nvPr/>
        </p:nvSpPr>
        <p:spPr>
          <a:xfrm>
            <a:off x="2057400" y="5410080"/>
            <a:ext cx="7466400" cy="564120"/>
          </a:xfrm>
          <a:custGeom>
            <a:avLst/>
            <a:gdLst>
              <a:gd name="textAreaLeft" fmla="*/ 0 w 7466400"/>
              <a:gd name="textAreaRight" fmla="*/ 7467480 w 7466400"/>
              <a:gd name="textAreaTop" fmla="*/ 0 h 564120"/>
              <a:gd name="textAreaBottom" fmla="*/ 565200 h 564120"/>
            </a:gdLst>
            <a:ahLst/>
            <a:rect l="textAreaLeft" t="textAreaTop" r="textAreaRight" b="textAreaBottom"/>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rgbClr val="8f3f7b"/>
          </a:solidFill>
          <a:ln w="9525">
            <a:solidFill>
              <a:srgbClr val="7b0663"/>
            </a:solidFill>
            <a:round/>
          </a:ln>
        </p:spPr>
        <p:style>
          <a:lnRef idx="0"/>
          <a:fillRef idx="0"/>
          <a:effectRef idx="0"/>
          <a:fontRef idx="minor"/>
        </p:style>
        <p:txBody>
          <a:bodyPr lIns="90000" rIns="90000" tIns="45000" bIns="45000" anchor="ctr">
            <a:noAutofit/>
          </a:bodyPr>
          <a:p>
            <a:pPr defTabSz="457200">
              <a:lnSpc>
                <a:spcPct val="100000"/>
              </a:lnSpc>
            </a:pPr>
            <a:r>
              <a:rPr b="0" lang="sv-SE" sz="2800" spc="-1" strike="noStrike">
                <a:solidFill>
                  <a:srgbClr val="ffffff"/>
                </a:solidFill>
                <a:latin typeface="Arial"/>
              </a:rPr>
              <a:t>IoT Applications and Smart Solutions</a:t>
            </a:r>
            <a:endParaRPr b="0" lang="en-US" sz="2800" spc="-1" strike="noStrike">
              <a:solidFill>
                <a:srgbClr val="000000"/>
              </a:solidFill>
              <a:latin typeface="Arial"/>
            </a:endParaRPr>
          </a:p>
        </p:txBody>
      </p:sp>
      <p:sp>
        <p:nvSpPr>
          <p:cNvPr id="1298" name="Freeform 9"/>
          <p:cNvSpPr/>
          <p:nvPr/>
        </p:nvSpPr>
        <p:spPr>
          <a:xfrm>
            <a:off x="2034720" y="2971800"/>
            <a:ext cx="7489440" cy="562320"/>
          </a:xfrm>
          <a:custGeom>
            <a:avLst/>
            <a:gdLst>
              <a:gd name="textAreaLeft" fmla="*/ 0 w 7489440"/>
              <a:gd name="textAreaRight" fmla="*/ 7490520 w 7489440"/>
              <a:gd name="textAreaTop" fmla="*/ 0 h 562320"/>
              <a:gd name="textAreaBottom" fmla="*/ 563400 h 562320"/>
            </a:gdLst>
            <a:ahLst/>
            <a:rect l="textAreaLeft" t="textAreaTop" r="textAreaRight" b="textAreaBottom"/>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rgbClr val="007b78"/>
          </a:solidFill>
          <a:ln w="0">
            <a:noFill/>
          </a:ln>
        </p:spPr>
        <p:style>
          <a:lnRef idx="0"/>
          <a:fillRef idx="0"/>
          <a:effectRef idx="0"/>
          <a:fontRef idx="minor"/>
        </p:style>
        <p:txBody>
          <a:bodyPr lIns="90000" rIns="90000" tIns="45000" bIns="45000" anchor="ctr">
            <a:noAutofit/>
          </a:bodyPr>
          <a:p>
            <a:pPr defTabSz="457200">
              <a:lnSpc>
                <a:spcPct val="100000"/>
              </a:lnSpc>
            </a:pPr>
            <a:r>
              <a:rPr b="0" lang="sv-SE" sz="2800" spc="-1" strike="noStrike">
                <a:solidFill>
                  <a:srgbClr val="ffffff"/>
                </a:solidFill>
                <a:latin typeface="Arial"/>
              </a:rPr>
              <a:t>IoT cycle &amp; How does IoT works</a:t>
            </a:r>
            <a:endParaRPr b="0" lang="en-US" sz="2800" spc="-1" strike="noStrike">
              <a:solidFill>
                <a:srgbClr val="000000"/>
              </a:solidFill>
              <a:latin typeface="Arial"/>
            </a:endParaRPr>
          </a:p>
        </p:txBody>
      </p:sp>
      <p:sp>
        <p:nvSpPr>
          <p:cNvPr id="1299" name="Freeform 10"/>
          <p:cNvSpPr/>
          <p:nvPr/>
        </p:nvSpPr>
        <p:spPr>
          <a:xfrm>
            <a:off x="2026800" y="2133720"/>
            <a:ext cx="7443720" cy="564120"/>
          </a:xfrm>
          <a:custGeom>
            <a:avLst/>
            <a:gdLst>
              <a:gd name="textAreaLeft" fmla="*/ 0 w 7443720"/>
              <a:gd name="textAreaRight" fmla="*/ 7444800 w 7443720"/>
              <a:gd name="textAreaTop" fmla="*/ 0 h 564120"/>
              <a:gd name="textAreaBottom" fmla="*/ 565200 h 564120"/>
            </a:gdLst>
            <a:ahLst/>
            <a:rect l="textAreaLeft" t="textAreaTop" r="textAreaRight" b="textAreaBottom"/>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rgbClr val="00a9d4"/>
          </a:solidFill>
          <a:ln w="0">
            <a:noFill/>
          </a:ln>
        </p:spPr>
        <p:style>
          <a:lnRef idx="0"/>
          <a:fillRef idx="0"/>
          <a:effectRef idx="0"/>
          <a:fontRef idx="minor"/>
        </p:style>
        <p:txBody>
          <a:bodyPr lIns="90000" rIns="90000" tIns="45000" bIns="45000" anchor="ctr">
            <a:noAutofit/>
          </a:bodyPr>
          <a:p>
            <a:pPr defTabSz="457200">
              <a:lnSpc>
                <a:spcPct val="100000"/>
              </a:lnSpc>
            </a:pPr>
            <a:r>
              <a:rPr b="0" lang="sv-SE" sz="2800" spc="-1" strike="noStrike">
                <a:solidFill>
                  <a:srgbClr val="ffffff"/>
                </a:solidFill>
                <a:latin typeface="Arial"/>
              </a:rPr>
              <a:t>What is IoT &amp; Why it is needed</a:t>
            </a:r>
            <a:endParaRPr b="0" lang="en-US" sz="2800" spc="-1" strike="noStrike">
              <a:solidFill>
                <a:srgbClr val="000000"/>
              </a:solidFill>
              <a:latin typeface="Arial"/>
            </a:endParaRPr>
          </a:p>
        </p:txBody>
      </p:sp>
      <p:sp>
        <p:nvSpPr>
          <p:cNvPr id="1300" name="Freeform 11"/>
          <p:cNvSpPr/>
          <p:nvPr/>
        </p:nvSpPr>
        <p:spPr>
          <a:xfrm>
            <a:off x="2030760" y="3772080"/>
            <a:ext cx="7542720" cy="562320"/>
          </a:xfrm>
          <a:custGeom>
            <a:avLst/>
            <a:gdLst>
              <a:gd name="textAreaLeft" fmla="*/ 0 w 7542720"/>
              <a:gd name="textAreaRight" fmla="*/ 7543800 w 7542720"/>
              <a:gd name="textAreaTop" fmla="*/ 0 h 562320"/>
              <a:gd name="textAreaBottom" fmla="*/ 563400 h 562320"/>
            </a:gdLst>
            <a:ahLst/>
            <a:rect l="textAreaLeft" t="textAreaTop" r="textAreaRight" b="textAreaBottom"/>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rgbClr val="f08a00"/>
          </a:solidFill>
          <a:ln w="0">
            <a:noFill/>
          </a:ln>
        </p:spPr>
        <p:style>
          <a:lnRef idx="0"/>
          <a:fillRef idx="0"/>
          <a:effectRef idx="0"/>
          <a:fontRef idx="minor"/>
        </p:style>
        <p:txBody>
          <a:bodyPr lIns="90000" rIns="90000" tIns="45000" bIns="45000" anchor="ctr">
            <a:noAutofit/>
          </a:bodyPr>
          <a:p>
            <a:pPr defTabSz="457200">
              <a:lnSpc>
                <a:spcPct val="100000"/>
              </a:lnSpc>
            </a:pPr>
            <a:r>
              <a:rPr b="0" lang="en-US" sz="2800" spc="-1" strike="noStrike">
                <a:solidFill>
                  <a:srgbClr val="ffffff"/>
                </a:solidFill>
                <a:latin typeface="Arial"/>
              </a:rPr>
              <a:t>IoT Components, Categories, Uses &amp; Risks</a:t>
            </a:r>
            <a:endParaRPr b="0" lang="en-US" sz="2800" spc="-1" strike="noStrike">
              <a:solidFill>
                <a:srgbClr val="000000"/>
              </a:solidFill>
              <a:latin typeface="Arial"/>
            </a:endParaRPr>
          </a:p>
        </p:txBody>
      </p:sp>
      <p:sp>
        <p:nvSpPr>
          <p:cNvPr id="1301" name="Rectangle 1"/>
          <p:cNvSpPr/>
          <p:nvPr/>
        </p:nvSpPr>
        <p:spPr>
          <a:xfrm>
            <a:off x="485640" y="449280"/>
            <a:ext cx="5352120" cy="648360"/>
          </a:xfrm>
          <a:prstGeom prst="rect">
            <a:avLst/>
          </a:prstGeom>
          <a:solidFill>
            <a:srgbClr val="0c4360"/>
          </a:solidFill>
          <a:ln>
            <a:solidFill>
              <a:srgbClr val="083147"/>
            </a:solidFill>
          </a:ln>
        </p:spPr>
        <p:style>
          <a:lnRef idx="2">
            <a:schemeClr val="accent5">
              <a:shade val="50000"/>
            </a:schemeClr>
          </a:lnRef>
          <a:fillRef idx="1">
            <a:schemeClr val="accent5"/>
          </a:fillRef>
          <a:effectRef idx="0">
            <a:schemeClr val="accent5"/>
          </a:effectRef>
          <a:fontRef idx="minor"/>
        </p:style>
        <p:txBody>
          <a:bodyPr lIns="90000" rIns="90000" tIns="45000" bIns="45000" anchor="ctr">
            <a:noAutofit/>
          </a:bodyPr>
          <a:p>
            <a:pPr algn="ctr" defTabSz="457200">
              <a:lnSpc>
                <a:spcPct val="100000"/>
              </a:lnSpc>
            </a:pPr>
            <a:r>
              <a:rPr b="1" lang="en-US" sz="3600" spc="-1" strike="noStrike">
                <a:solidFill>
                  <a:schemeClr val="lt1"/>
                </a:solidFill>
                <a:latin typeface="Arial"/>
              </a:rPr>
              <a:t>Contents</a:t>
            </a:r>
            <a:endParaRPr b="0" lang="en-US" sz="36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2" name="Picture 2" descr="C:\Aamir Projects\IOT and Embedded System-Course\Suhail Preparation\Final slides\Innovation Cycle.PNG"/>
          <p:cNvPicPr/>
          <p:nvPr/>
        </p:nvPicPr>
        <p:blipFill>
          <a:blip r:embed="rId1"/>
          <a:stretch/>
        </p:blipFill>
        <p:spPr>
          <a:xfrm>
            <a:off x="571320" y="457200"/>
            <a:ext cx="11114640" cy="5713920"/>
          </a:xfrm>
          <a:prstGeom prst="rect">
            <a:avLst/>
          </a:prstGeom>
          <a:ln cap="sq" w="88900">
            <a:solidFill>
              <a:srgbClr val="47c3d3"/>
            </a:solidFill>
            <a:miter/>
          </a:ln>
          <a:effectLst>
            <a:innerShdw blurRad="76200">
              <a:srgbClr val="000000"/>
            </a:innerShdw>
          </a:effectLst>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Theme1">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Theme1">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Theme1">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Theme1">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Theme1">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Theme1">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Theme1">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Theme1">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Theme1">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Theme1">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Theme1">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Theme1">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Theme1">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Theme1">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Arial">
      <a:majorFont>
        <a:latin typeface="Arial" panose="020B0604020202020204" pitchFamily="0" charset="1"/>
        <a:ea typeface=""/>
        <a:cs typeface=""/>
      </a:majorFont>
      <a:minorFont>
        <a:latin typeface="Arial" panose="020B060402020202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Theme1</Template>
  <TotalTime>3795</TotalTime>
  <Application>LibreOffice/7.6.0.3$Windows_X86_64 LibreOffice_project/69edd8b8ebc41d00b4de3915dc82f8f0fc3b6265</Application>
  <AppVersion>15.0000</AppVersion>
  <Words>17503</Words>
  <Paragraphs>1518</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2023-12-29T06:08:40Z</dcterms:created>
  <dc:creator>Mubashir</dc:creator>
  <dc:description/>
  <dc:language>en-US</dc:language>
  <cp:lastModifiedBy>AAMIR FAROOQUI</cp:lastModifiedBy>
  <dcterms:modified xsi:type="dcterms:W3CDTF">2024-03-03T14:21:51Z</dcterms:modified>
  <cp:revision>223</cp:revision>
  <dc:subject/>
  <dc:title>"Electronics and Embedded Systems Course"</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MSIP_Label_dad3be33-4108-4738-9e07-d8656a181486_ActionId">
    <vt:lpwstr>753d40de-2851-44a0-8d07-26f35bbc92e1</vt:lpwstr>
  </property>
  <property fmtid="{D5CDD505-2E9C-101B-9397-08002B2CF9AE}" pid="4" name="MSIP_Label_dad3be33-4108-4738-9e07-d8656a181486_ContentBits">
    <vt:lpwstr>0</vt:lpwstr>
  </property>
  <property fmtid="{D5CDD505-2E9C-101B-9397-08002B2CF9AE}" pid="5" name="MSIP_Label_dad3be33-4108-4738-9e07-d8656a181486_Enabled">
    <vt:lpwstr>true</vt:lpwstr>
  </property>
  <property fmtid="{D5CDD505-2E9C-101B-9397-08002B2CF9AE}" pid="6" name="MSIP_Label_dad3be33-4108-4738-9e07-d8656a181486_Method">
    <vt:lpwstr>Privileged</vt:lpwstr>
  </property>
  <property fmtid="{D5CDD505-2E9C-101B-9397-08002B2CF9AE}" pid="7" name="MSIP_Label_dad3be33-4108-4738-9e07-d8656a181486_Name">
    <vt:lpwstr>Public No Visual Label</vt:lpwstr>
  </property>
  <property fmtid="{D5CDD505-2E9C-101B-9397-08002B2CF9AE}" pid="8" name="MSIP_Label_dad3be33-4108-4738-9e07-d8656a181486_SetDate">
    <vt:lpwstr>2024-01-20T02:47:32Z</vt:lpwstr>
  </property>
  <property fmtid="{D5CDD505-2E9C-101B-9397-08002B2CF9AE}" pid="9" name="MSIP_Label_dad3be33-4108-4738-9e07-d8656a181486_SiteId">
    <vt:lpwstr>945c199a-83a2-4e80-9f8c-5a91be5752dd</vt:lpwstr>
  </property>
  <property fmtid="{D5CDD505-2E9C-101B-9397-08002B2CF9AE}" pid="10" name="Notes">
    <vt:i4>20</vt:i4>
  </property>
  <property fmtid="{D5CDD505-2E9C-101B-9397-08002B2CF9AE}" pid="11" name="PresentationFormat">
    <vt:lpwstr>Widescreen</vt:lpwstr>
  </property>
  <property fmtid="{D5CDD505-2E9C-101B-9397-08002B2CF9AE}" pid="12" name="Slides">
    <vt:i4>220</vt:i4>
  </property>
</Properties>
</file>